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893" r:id="rId1"/>
    <p:sldMasterId id="2147483718" r:id="rId2"/>
    <p:sldMasterId id="2147486524" r:id="rId3"/>
  </p:sldMasterIdLst>
  <p:notesMasterIdLst>
    <p:notesMasterId r:id="rId5"/>
  </p:notesMasterIdLst>
  <p:handoutMasterIdLst>
    <p:handoutMasterId r:id="rId6"/>
  </p:handoutMasterIdLst>
  <p:sldIdLst>
    <p:sldId id="3781" r:id="rId4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ominik Schönborn" initials="" lastIdx="27" clrIdx="0"/>
  <p:cmAuthor id="1" name="Dominik Schoenborn" initials="D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DB45"/>
    <a:srgbClr val="FF9999"/>
    <a:srgbClr val="FFFF66"/>
    <a:srgbClr val="CCFFCC"/>
    <a:srgbClr val="FEEC06"/>
    <a:srgbClr val="00FF00"/>
    <a:srgbClr val="7E206C"/>
    <a:srgbClr val="DD3519"/>
    <a:srgbClr val="99FF99"/>
    <a:srgbClr val="3FC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436" autoAdjust="0"/>
    <p:restoredTop sz="96327" autoAdjust="0"/>
  </p:normalViewPr>
  <p:slideViewPr>
    <p:cSldViewPr snapToObjects="1">
      <p:cViewPr>
        <p:scale>
          <a:sx n="180" d="100"/>
          <a:sy n="180" d="100"/>
        </p:scale>
        <p:origin x="1200" y="-4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5460" y="52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win Lichtenegger" userId="361fcda2-279b-412b-8ad5-8cc1c2d1656f" providerId="ADAL" clId="{2A940490-2EBB-404A-B883-10ACC7BB7C35}"/>
    <pc:docChg chg="custSel delSld modSld delMainMaster">
      <pc:chgData name="Erwin Lichtenegger" userId="361fcda2-279b-412b-8ad5-8cc1c2d1656f" providerId="ADAL" clId="{2A940490-2EBB-404A-B883-10ACC7BB7C35}" dt="2025-11-09T20:36:51.013" v="16" actId="1076"/>
      <pc:docMkLst>
        <pc:docMk/>
      </pc:docMkLst>
      <pc:sldChg chg="del">
        <pc:chgData name="Erwin Lichtenegger" userId="361fcda2-279b-412b-8ad5-8cc1c2d1656f" providerId="ADAL" clId="{2A940490-2EBB-404A-B883-10ACC7BB7C35}" dt="2025-11-09T20:35:15.362" v="0" actId="47"/>
        <pc:sldMkLst>
          <pc:docMk/>
          <pc:sldMk cId="0" sldId="1127"/>
        </pc:sldMkLst>
      </pc:sldChg>
      <pc:sldChg chg="del">
        <pc:chgData name="Erwin Lichtenegger" userId="361fcda2-279b-412b-8ad5-8cc1c2d1656f" providerId="ADAL" clId="{2A940490-2EBB-404A-B883-10ACC7BB7C35}" dt="2025-11-09T20:35:19.188" v="1" actId="47"/>
        <pc:sldMkLst>
          <pc:docMk/>
          <pc:sldMk cId="1409629729" sldId="3778"/>
        </pc:sldMkLst>
      </pc:sldChg>
      <pc:sldChg chg="del">
        <pc:chgData name="Erwin Lichtenegger" userId="361fcda2-279b-412b-8ad5-8cc1c2d1656f" providerId="ADAL" clId="{2A940490-2EBB-404A-B883-10ACC7BB7C35}" dt="2025-11-09T20:35:21.485" v="2" actId="47"/>
        <pc:sldMkLst>
          <pc:docMk/>
          <pc:sldMk cId="3494923876" sldId="3780"/>
        </pc:sldMkLst>
      </pc:sldChg>
      <pc:sldChg chg="delSp modSp mod">
        <pc:chgData name="Erwin Lichtenegger" userId="361fcda2-279b-412b-8ad5-8cc1c2d1656f" providerId="ADAL" clId="{2A940490-2EBB-404A-B883-10ACC7BB7C35}" dt="2025-11-09T20:36:51.013" v="16" actId="1076"/>
        <pc:sldMkLst>
          <pc:docMk/>
          <pc:sldMk cId="3295675619" sldId="3781"/>
        </pc:sldMkLst>
        <pc:spChg chg="mod">
          <ac:chgData name="Erwin Lichtenegger" userId="361fcda2-279b-412b-8ad5-8cc1c2d1656f" providerId="ADAL" clId="{2A940490-2EBB-404A-B883-10ACC7BB7C35}" dt="2025-11-09T20:36:13.855" v="11" actId="1076"/>
          <ac:spMkLst>
            <pc:docMk/>
            <pc:sldMk cId="3295675619" sldId="3781"/>
            <ac:spMk id="45" creationId="{054B42B1-2ACB-0785-2C1E-9B2DD25E0063}"/>
          </ac:spMkLst>
        </pc:spChg>
        <pc:spChg chg="mod">
          <ac:chgData name="Erwin Lichtenegger" userId="361fcda2-279b-412b-8ad5-8cc1c2d1656f" providerId="ADAL" clId="{2A940490-2EBB-404A-B883-10ACC7BB7C35}" dt="2025-11-09T20:36:15.673" v="12" actId="1076"/>
          <ac:spMkLst>
            <pc:docMk/>
            <pc:sldMk cId="3295675619" sldId="3781"/>
            <ac:spMk id="46" creationId="{2FA0FEE5-1175-6DB8-B575-DCE107F9CF9E}"/>
          </ac:spMkLst>
        </pc:spChg>
        <pc:spChg chg="mod">
          <ac:chgData name="Erwin Lichtenegger" userId="361fcda2-279b-412b-8ad5-8cc1c2d1656f" providerId="ADAL" clId="{2A940490-2EBB-404A-B883-10ACC7BB7C35}" dt="2025-11-09T20:35:58.565" v="7" actId="1076"/>
          <ac:spMkLst>
            <pc:docMk/>
            <pc:sldMk cId="3295675619" sldId="3781"/>
            <ac:spMk id="70" creationId="{4CF4177A-5171-3F72-3D02-15637DF95C11}"/>
          </ac:spMkLst>
        </pc:spChg>
        <pc:spChg chg="mod">
          <ac:chgData name="Erwin Lichtenegger" userId="361fcda2-279b-412b-8ad5-8cc1c2d1656f" providerId="ADAL" clId="{2A940490-2EBB-404A-B883-10ACC7BB7C35}" dt="2025-11-09T20:36:01.134" v="8" actId="688"/>
          <ac:spMkLst>
            <pc:docMk/>
            <pc:sldMk cId="3295675619" sldId="3781"/>
            <ac:spMk id="71" creationId="{68216F13-1B71-9F0D-99EB-110214058A23}"/>
          </ac:spMkLst>
        </pc:spChg>
        <pc:grpChg chg="mod">
          <ac:chgData name="Erwin Lichtenegger" userId="361fcda2-279b-412b-8ad5-8cc1c2d1656f" providerId="ADAL" clId="{2A940490-2EBB-404A-B883-10ACC7BB7C35}" dt="2025-11-09T20:36:51.013" v="16" actId="1076"/>
          <ac:grpSpMkLst>
            <pc:docMk/>
            <pc:sldMk cId="3295675619" sldId="3781"/>
            <ac:grpSpMk id="32" creationId="{34847327-D89B-F5EB-AA06-7632E5B5F66A}"/>
          </ac:grpSpMkLst>
        </pc:grpChg>
        <pc:grpChg chg="mod">
          <ac:chgData name="Erwin Lichtenegger" userId="361fcda2-279b-412b-8ad5-8cc1c2d1656f" providerId="ADAL" clId="{2A940490-2EBB-404A-B883-10ACC7BB7C35}" dt="2025-11-09T20:35:27.217" v="3" actId="1076"/>
          <ac:grpSpMkLst>
            <pc:docMk/>
            <pc:sldMk cId="3295675619" sldId="3781"/>
            <ac:grpSpMk id="38" creationId="{E6669950-F84C-F86B-335D-40C3BDF3F9EC}"/>
          </ac:grpSpMkLst>
        </pc:grpChg>
        <pc:grpChg chg="mod">
          <ac:chgData name="Erwin Lichtenegger" userId="361fcda2-279b-412b-8ad5-8cc1c2d1656f" providerId="ADAL" clId="{2A940490-2EBB-404A-B883-10ACC7BB7C35}" dt="2025-11-09T20:36:24.849" v="13" actId="1076"/>
          <ac:grpSpMkLst>
            <pc:docMk/>
            <pc:sldMk cId="3295675619" sldId="3781"/>
            <ac:grpSpMk id="44" creationId="{2336365E-6322-83C7-BC10-F860D34BBD2B}"/>
          </ac:grpSpMkLst>
        </pc:grpChg>
        <pc:grpChg chg="mod">
          <ac:chgData name="Erwin Lichtenegger" userId="361fcda2-279b-412b-8ad5-8cc1c2d1656f" providerId="ADAL" clId="{2A940490-2EBB-404A-B883-10ACC7BB7C35}" dt="2025-11-09T20:36:10.149" v="10" actId="1076"/>
          <ac:grpSpMkLst>
            <pc:docMk/>
            <pc:sldMk cId="3295675619" sldId="3781"/>
            <ac:grpSpMk id="49" creationId="{943A1DA7-FF1B-66C8-6E78-E4FF0FE8A1E2}"/>
          </ac:grpSpMkLst>
        </pc:grpChg>
        <pc:grpChg chg="mod">
          <ac:chgData name="Erwin Lichtenegger" userId="361fcda2-279b-412b-8ad5-8cc1c2d1656f" providerId="ADAL" clId="{2A940490-2EBB-404A-B883-10ACC7BB7C35}" dt="2025-11-09T20:36:07.866" v="9" actId="1076"/>
          <ac:grpSpMkLst>
            <pc:docMk/>
            <pc:sldMk cId="3295675619" sldId="3781"/>
            <ac:grpSpMk id="69" creationId="{FB9C9620-1528-A2C0-BBD8-524A4A5201D2}"/>
          </ac:grpSpMkLst>
        </pc:grpChg>
        <pc:picChg chg="del">
          <ac:chgData name="Erwin Lichtenegger" userId="361fcda2-279b-412b-8ad5-8cc1c2d1656f" providerId="ADAL" clId="{2A940490-2EBB-404A-B883-10ACC7BB7C35}" dt="2025-11-09T20:36:46.419" v="14" actId="478"/>
          <ac:picMkLst>
            <pc:docMk/>
            <pc:sldMk cId="3295675619" sldId="3781"/>
            <ac:picMk id="37" creationId="{D04F2D9D-8BBE-D6D9-324B-C847A19A1F0A}"/>
          </ac:picMkLst>
        </pc:picChg>
        <pc:picChg chg="mod">
          <ac:chgData name="Erwin Lichtenegger" userId="361fcda2-279b-412b-8ad5-8cc1c2d1656f" providerId="ADAL" clId="{2A940490-2EBB-404A-B883-10ACC7BB7C35}" dt="2025-11-09T20:36:48.579" v="15" actId="1076"/>
          <ac:picMkLst>
            <pc:docMk/>
            <pc:sldMk cId="3295675619" sldId="3781"/>
            <ac:picMk id="61" creationId="{046157B1-E089-8945-76D9-A8BDC9DFD004}"/>
          </ac:picMkLst>
        </pc:picChg>
      </pc:sldChg>
      <pc:sldMasterChg chg="del delSldLayout">
        <pc:chgData name="Erwin Lichtenegger" userId="361fcda2-279b-412b-8ad5-8cc1c2d1656f" providerId="ADAL" clId="{2A940490-2EBB-404A-B883-10ACC7BB7C35}" dt="2025-11-09T20:35:15.362" v="0" actId="47"/>
        <pc:sldMasterMkLst>
          <pc:docMk/>
          <pc:sldMasterMk cId="0" sldId="2147484193"/>
        </pc:sldMasterMkLst>
        <pc:sldLayoutChg chg="del">
          <pc:chgData name="Erwin Lichtenegger" userId="361fcda2-279b-412b-8ad5-8cc1c2d1656f" providerId="ADAL" clId="{2A940490-2EBB-404A-B883-10ACC7BB7C35}" dt="2025-11-09T20:35:15.362" v="0" actId="47"/>
          <pc:sldLayoutMkLst>
            <pc:docMk/>
            <pc:sldMasterMk cId="0" sldId="2147484193"/>
            <pc:sldLayoutMk cId="0" sldId="2147485263"/>
          </pc:sldLayoutMkLst>
        </pc:sldLayoutChg>
        <pc:sldLayoutChg chg="del">
          <pc:chgData name="Erwin Lichtenegger" userId="361fcda2-279b-412b-8ad5-8cc1c2d1656f" providerId="ADAL" clId="{2A940490-2EBB-404A-B883-10ACC7BB7C35}" dt="2025-11-09T20:35:15.362" v="0" actId="47"/>
          <pc:sldLayoutMkLst>
            <pc:docMk/>
            <pc:sldMasterMk cId="0" sldId="2147484193"/>
            <pc:sldLayoutMk cId="0" sldId="2147485264"/>
          </pc:sldLayoutMkLst>
        </pc:sldLayoutChg>
        <pc:sldLayoutChg chg="del">
          <pc:chgData name="Erwin Lichtenegger" userId="361fcda2-279b-412b-8ad5-8cc1c2d1656f" providerId="ADAL" clId="{2A940490-2EBB-404A-B883-10ACC7BB7C35}" dt="2025-11-09T20:35:15.362" v="0" actId="47"/>
          <pc:sldLayoutMkLst>
            <pc:docMk/>
            <pc:sldMasterMk cId="0" sldId="2147484193"/>
            <pc:sldLayoutMk cId="0" sldId="2147485265"/>
          </pc:sldLayoutMkLst>
        </pc:sldLayoutChg>
        <pc:sldLayoutChg chg="del">
          <pc:chgData name="Erwin Lichtenegger" userId="361fcda2-279b-412b-8ad5-8cc1c2d1656f" providerId="ADAL" clId="{2A940490-2EBB-404A-B883-10ACC7BB7C35}" dt="2025-11-09T20:35:15.362" v="0" actId="47"/>
          <pc:sldLayoutMkLst>
            <pc:docMk/>
            <pc:sldMasterMk cId="0" sldId="2147484193"/>
            <pc:sldLayoutMk cId="0" sldId="2147485266"/>
          </pc:sldLayoutMkLst>
        </pc:sldLayoutChg>
        <pc:sldLayoutChg chg="del">
          <pc:chgData name="Erwin Lichtenegger" userId="361fcda2-279b-412b-8ad5-8cc1c2d1656f" providerId="ADAL" clId="{2A940490-2EBB-404A-B883-10ACC7BB7C35}" dt="2025-11-09T20:35:15.362" v="0" actId="47"/>
          <pc:sldLayoutMkLst>
            <pc:docMk/>
            <pc:sldMasterMk cId="0" sldId="2147484193"/>
            <pc:sldLayoutMk cId="0" sldId="2147485267"/>
          </pc:sldLayoutMkLst>
        </pc:sldLayoutChg>
        <pc:sldLayoutChg chg="del">
          <pc:chgData name="Erwin Lichtenegger" userId="361fcda2-279b-412b-8ad5-8cc1c2d1656f" providerId="ADAL" clId="{2A940490-2EBB-404A-B883-10ACC7BB7C35}" dt="2025-11-09T20:35:15.362" v="0" actId="47"/>
          <pc:sldLayoutMkLst>
            <pc:docMk/>
            <pc:sldMasterMk cId="0" sldId="2147484193"/>
            <pc:sldLayoutMk cId="0" sldId="2147485268"/>
          </pc:sldLayoutMkLst>
        </pc:sldLayoutChg>
        <pc:sldLayoutChg chg="del">
          <pc:chgData name="Erwin Lichtenegger" userId="361fcda2-279b-412b-8ad5-8cc1c2d1656f" providerId="ADAL" clId="{2A940490-2EBB-404A-B883-10ACC7BB7C35}" dt="2025-11-09T20:35:15.362" v="0" actId="47"/>
          <pc:sldLayoutMkLst>
            <pc:docMk/>
            <pc:sldMasterMk cId="0" sldId="2147484193"/>
            <pc:sldLayoutMk cId="0" sldId="2147485269"/>
          </pc:sldLayoutMkLst>
        </pc:sldLayoutChg>
        <pc:sldLayoutChg chg="del">
          <pc:chgData name="Erwin Lichtenegger" userId="361fcda2-279b-412b-8ad5-8cc1c2d1656f" providerId="ADAL" clId="{2A940490-2EBB-404A-B883-10ACC7BB7C35}" dt="2025-11-09T20:35:15.362" v="0" actId="47"/>
          <pc:sldLayoutMkLst>
            <pc:docMk/>
            <pc:sldMasterMk cId="0" sldId="2147484193"/>
            <pc:sldLayoutMk cId="0" sldId="2147485270"/>
          </pc:sldLayoutMkLst>
        </pc:sldLayoutChg>
        <pc:sldLayoutChg chg="del">
          <pc:chgData name="Erwin Lichtenegger" userId="361fcda2-279b-412b-8ad5-8cc1c2d1656f" providerId="ADAL" clId="{2A940490-2EBB-404A-B883-10ACC7BB7C35}" dt="2025-11-09T20:35:15.362" v="0" actId="47"/>
          <pc:sldLayoutMkLst>
            <pc:docMk/>
            <pc:sldMasterMk cId="0" sldId="2147484193"/>
            <pc:sldLayoutMk cId="0" sldId="2147485271"/>
          </pc:sldLayoutMkLst>
        </pc:sldLayoutChg>
        <pc:sldLayoutChg chg="del">
          <pc:chgData name="Erwin Lichtenegger" userId="361fcda2-279b-412b-8ad5-8cc1c2d1656f" providerId="ADAL" clId="{2A940490-2EBB-404A-B883-10ACC7BB7C35}" dt="2025-11-09T20:35:15.362" v="0" actId="47"/>
          <pc:sldLayoutMkLst>
            <pc:docMk/>
            <pc:sldMasterMk cId="0" sldId="2147484193"/>
            <pc:sldLayoutMk cId="0" sldId="2147485272"/>
          </pc:sldLayoutMkLst>
        </pc:sldLayoutChg>
        <pc:sldLayoutChg chg="del">
          <pc:chgData name="Erwin Lichtenegger" userId="361fcda2-279b-412b-8ad5-8cc1c2d1656f" providerId="ADAL" clId="{2A940490-2EBB-404A-B883-10ACC7BB7C35}" dt="2025-11-09T20:35:15.362" v="0" actId="47"/>
          <pc:sldLayoutMkLst>
            <pc:docMk/>
            <pc:sldMasterMk cId="0" sldId="2147484193"/>
            <pc:sldLayoutMk cId="0" sldId="2147485273"/>
          </pc:sldLayoutMkLst>
        </pc:sldLayoutChg>
        <pc:sldLayoutChg chg="del">
          <pc:chgData name="Erwin Lichtenegger" userId="361fcda2-279b-412b-8ad5-8cc1c2d1656f" providerId="ADAL" clId="{2A940490-2EBB-404A-B883-10ACC7BB7C35}" dt="2025-11-09T20:35:15.362" v="0" actId="47"/>
          <pc:sldLayoutMkLst>
            <pc:docMk/>
            <pc:sldMasterMk cId="0" sldId="2147484193"/>
            <pc:sldLayoutMk cId="0" sldId="214748527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4958" cy="496888"/>
          </a:xfrm>
          <a:prstGeom prst="rect">
            <a:avLst/>
          </a:prstGeom>
        </p:spPr>
        <p:txBody>
          <a:bodyPr vert="horz" lIns="91401" tIns="45700" rIns="91401" bIns="45700" rtlCol="0"/>
          <a:lstStyle>
            <a:lvl1pPr algn="l" eaLnBrk="0" hangingPunct="0">
              <a:defRPr sz="1100">
                <a:latin typeface="+mn-lt"/>
              </a:defRPr>
            </a:lvl1pPr>
          </a:lstStyle>
          <a:p>
            <a:pPr>
              <a:defRPr/>
            </a:pPr>
            <a:r>
              <a:rPr lang="de-CH" dirty="0"/>
              <a:t>Psychotherapie mit Ego States - Seminar 1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1099" y="1"/>
            <a:ext cx="2944958" cy="496888"/>
          </a:xfrm>
          <a:prstGeom prst="rect">
            <a:avLst/>
          </a:prstGeom>
        </p:spPr>
        <p:txBody>
          <a:bodyPr vert="horz" lIns="91401" tIns="45700" rIns="91401" bIns="45700" rtlCol="0"/>
          <a:lstStyle>
            <a:lvl1pPr algn="r" eaLnBrk="0" hangingPunct="0">
              <a:defRPr sz="11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9./10. Februar 2024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8173"/>
            <a:ext cx="2944958" cy="496887"/>
          </a:xfrm>
          <a:prstGeom prst="rect">
            <a:avLst/>
          </a:prstGeom>
        </p:spPr>
        <p:txBody>
          <a:bodyPr vert="horz" lIns="91401" tIns="45700" rIns="91401" bIns="45700" rtlCol="0" anchor="b"/>
          <a:lstStyle>
            <a:lvl1pPr algn="l" eaLnBrk="0" hangingPunct="0">
              <a:defRPr sz="1100">
                <a:latin typeface="+mn-lt"/>
              </a:defRPr>
            </a:lvl1pPr>
          </a:lstStyle>
          <a:p>
            <a:pPr>
              <a:defRPr/>
            </a:pPr>
            <a:r>
              <a:rPr lang="de-CH" dirty="0"/>
              <a:t>©  egostates.ch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1099" y="9428173"/>
            <a:ext cx="2944958" cy="496887"/>
          </a:xfrm>
          <a:prstGeom prst="rect">
            <a:avLst/>
          </a:prstGeom>
        </p:spPr>
        <p:txBody>
          <a:bodyPr vert="horz" lIns="91401" tIns="45700" rIns="91401" bIns="45700" rtlCol="0" anchor="b"/>
          <a:lstStyle>
            <a:lvl1pPr algn="r" eaLnBrk="0" hangingPunct="0">
              <a:defRPr sz="1100">
                <a:latin typeface="+mn-lt"/>
              </a:defRPr>
            </a:lvl1pPr>
          </a:lstStyle>
          <a:p>
            <a:pPr>
              <a:defRPr/>
            </a:pPr>
            <a:fld id="{8BC219E8-BD49-4CCF-90F2-18CA6014A477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5712263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9T09:42:48.73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86 36 24575,'-4'-1'0,"0"0"0,0 0 0,0 0 0,0-1 0,0 1 0,-5-3 0,3 0 0,5 3 0,-1 0 0,1 0 0,-1 0 0,0 0 0,1 0 0,-1 1 0,0-1 0,1 0 0,-1 1 0,0-1 0,0 1 0,0 0 0,0-1 0,-3 1 0,4 0-57,0 0 0,1 0 1,-1 0-1,0-1 0,0 1 0,0 0 0,0 0 0,0-1 0,1 1 0,-1 0 0,0-1 1,0 1-1,0-1 0,1 1 0,-1-1 0,0 1 0,1-1 0,-1 1 0,1-1 1,-1 0-1,1 1 0,-1-1 0,0-1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9T09:42:48.73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32 91 24575,'0'-4'0,"-1"0"0,0-1 0,0 1 0,-2-5 0,-2-8 0,4 11 0,-1 0 0,0 0 0,-1 0 0,-4-8 0,1 4-1365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9T09:42:48.74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83 24575,'6'-56'0,"-1"29"-1365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9T09:42:48.74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79 24575,'-1'-24'0,"2"-24"0,1 41-1365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9T09:42:48.74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88 24575,'1'-3'0,"0"0"0,0 0 0,0 1 0,0-1 0,0 0 0,1 1 0,0-1 0,-1 0 0,1 1 0,0 0 0,0-1 0,5-3 0,-3 3 0,0-1 0,-1 0 0,4-6 0,10-19-1365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9T09:42:48.74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82 24575,'1'-1'0,"1"0"0,0 0 0,-1-1 0,1 1 0,-1 0 0,0 0 0,3-3 0,-1 0 0,50-40 0,-47 40 0,-1 0 0,1 0 0,9-5 0,-13 8-1365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9T09:42:48.74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65 71 24575,'-10'-11'0,"5"5"0,-45-48-1365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9T09:42:48.74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24 80 24575,'0'-5'0,"-1"-1"0,0 1 0,-1 0 0,-2-6 0,1 2 0,-2-3-20,4 9-172,-1 0 0,1 0 0,0 0-1,0-1 1,1 1 0,-1-4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9T09:42:48.74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6 93 24575,'1'-26'0,"1"-8"0,-10 1-1365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9T09:42:48.74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93 24575,'13'-37'0,"-3"-12"0,-7 42-1365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9T09:42:48.74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77 24575,'1'-1'0,"0"0"0,0 0 0,0 0 0,0 0 0,0 0 0,-1 0 0,1 0 0,0 0 0,0-2 0,2-2 0,2-1 32,0 0 0,-1-1 1,5-9-1,5-9-1526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9T09:42:48.74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70 24575,'0'0'0,"1"0"0,0-1 0,-1 1 0,1 0 0,0 0 0,-1 0 0,1-1 0,-1 1 0,1 0 0,-1-1 0,1 1 0,0 0 0,-1-1 0,1 1 0,-1 0 0,0-1 0,1 1 0,-1-1 0,1 0 0,8-13 0,-2 4 0,19-23 0,-21 27-1365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9T09:42:48.75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65 24575,'0'-2'0,"1"0"0,1 0 0,-1 0 0,0 0 0,1 0 0,-1 0 0,1 0 0,-1 1 0,4-3 0,-2 1 0,1-2 0,1 0 0,-1-1 0,5-9 0,-8 14 0,-1 0-105,1 1 0,0-1 0,-1 0 0,1 0 0,0 1 0,0-1 0,0 0 0,0 1 0,-1-1 0,1 1 0,0-1 0,2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9T09:42:48.75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63 24575,'1'-2'0,"0"0"0,0 0 0,0-1 0,1 1 0,-1 1 0,1-1 0,0 0 0,0 0 0,0 0 0,3-2 0,-2 2 0,48-34-1365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9T09:42:48.73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53 83 24575,'0'-2'0,"-1"0"0,1-1 0,-1 1 0,1 0 0,-1 0 0,0-1 0,0 1 0,0 0 0,-3-4 0,-16-17 0,17 21 0,-3-5-95,4 6 24,1 0 1,0 0-1,0 0 0,0 0 1,0-1-1,0 1 1,0 0-1,0 0 1,0-1-1,1 1 1,-1 0-1,1-1 1,-1 1-1,1 0 1,0-1-1,-1 1 0,1-3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4958" cy="496888"/>
          </a:xfrm>
          <a:prstGeom prst="rect">
            <a:avLst/>
          </a:prstGeom>
        </p:spPr>
        <p:txBody>
          <a:bodyPr vert="horz" lIns="91401" tIns="45700" rIns="91401" bIns="45700" rtlCol="0"/>
          <a:lstStyle>
            <a:lvl1pPr algn="l" eaLnBrk="0" hangingPunct="0">
              <a:defRPr sz="1100"/>
            </a:lvl1pPr>
          </a:lstStyle>
          <a:p>
            <a:pPr>
              <a:defRPr/>
            </a:pPr>
            <a:r>
              <a:rPr lang="de-CH" dirty="0"/>
              <a:t>Psychotherapie mit Ego States - Seminar 1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1099" y="1"/>
            <a:ext cx="2944958" cy="496888"/>
          </a:xfrm>
          <a:prstGeom prst="rect">
            <a:avLst/>
          </a:prstGeom>
        </p:spPr>
        <p:txBody>
          <a:bodyPr vert="horz" lIns="91401" tIns="45700" rIns="91401" bIns="45700" rtlCol="0"/>
          <a:lstStyle>
            <a:lvl1pPr algn="r" eaLnBrk="0" hangingPunct="0">
              <a:defRPr sz="1100"/>
            </a:lvl1pPr>
          </a:lstStyle>
          <a:p>
            <a:pPr>
              <a:defRPr/>
            </a:pPr>
            <a:r>
              <a:rPr lang="de-DE"/>
              <a:t>9./10. Februar 2024</a:t>
            </a:r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1" tIns="45700" rIns="91401" bIns="45700" rtlCol="0" anchor="ctr"/>
          <a:lstStyle/>
          <a:p>
            <a:pPr lvl="0"/>
            <a:endParaRPr lang="de-CH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606" y="4714885"/>
            <a:ext cx="5438463" cy="4467225"/>
          </a:xfrm>
          <a:prstGeom prst="rect">
            <a:avLst/>
          </a:prstGeom>
        </p:spPr>
        <p:txBody>
          <a:bodyPr vert="horz" lIns="91401" tIns="45700" rIns="91401" bIns="4570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173"/>
            <a:ext cx="2944958" cy="496887"/>
          </a:xfrm>
          <a:prstGeom prst="rect">
            <a:avLst/>
          </a:prstGeom>
        </p:spPr>
        <p:txBody>
          <a:bodyPr vert="horz" lIns="91401" tIns="45700" rIns="91401" bIns="45700" rtlCol="0" anchor="b"/>
          <a:lstStyle>
            <a:lvl1pPr algn="l" eaLnBrk="0" hangingPunct="0">
              <a:defRPr sz="1100"/>
            </a:lvl1pPr>
          </a:lstStyle>
          <a:p>
            <a:pPr>
              <a:defRPr/>
            </a:pPr>
            <a:r>
              <a:rPr lang="de-CH"/>
              <a:t>©  www.egostates.ch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1099" y="9428173"/>
            <a:ext cx="2944958" cy="496887"/>
          </a:xfrm>
          <a:prstGeom prst="rect">
            <a:avLst/>
          </a:prstGeom>
        </p:spPr>
        <p:txBody>
          <a:bodyPr vert="horz" lIns="91401" tIns="45700" rIns="91401" bIns="45700" rtlCol="0" anchor="b"/>
          <a:lstStyle>
            <a:lvl1pPr algn="r" eaLnBrk="0" hangingPunct="0">
              <a:defRPr sz="1100"/>
            </a:lvl1pPr>
          </a:lstStyle>
          <a:p>
            <a:pPr>
              <a:defRPr/>
            </a:pPr>
            <a:fld id="{BA6E810F-AB82-489A-B9DA-1224C4F5F6B4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983612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1./2.Feb.2019</a:t>
            </a: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7CA0-606C-456F-A52E-1566510FD8F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28725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1./2.Feb.2019</a:t>
            </a: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7CA0-606C-456F-A52E-1566510FD8F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2249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1./2.Feb.2019</a:t>
            </a: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7CA0-606C-456F-A52E-1566510FD8F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163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1./2.Feb.2019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81AD9-3B01-4B9E-AD86-37AF456017F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1./2.Feb.2019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ABFDE-9222-468C-9F17-E56C480475C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1./2.Feb.2019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DFCDA-9CC9-4662-879B-4DD0ACEB5F5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1./2.Feb.2019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88BA2-F402-44DC-8545-E1C4E05E454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1./2.Feb.2019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94E0A-8D90-4576-862D-520241060D6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1./2.Feb.2019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02617-102B-4FA8-BC23-9D358EB5094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1./2.Feb.2019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C5FFA-36AC-4CC3-9146-37F8FFEA444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1./2.Feb.2019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E9BB5-1E17-4A96-AE15-76356B2F2EA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1./2.Feb.2019</a:t>
            </a: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7CA0-606C-456F-A52E-1566510FD8F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498577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1./2.Feb.2019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DECF6-B563-4E4E-87BF-620154E9439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1./2.Feb.2019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CE4A7-7D97-4E61-B9DE-648E39BA23C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1./2.Feb.2019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08BD6-8D02-495F-971A-EB2211241FF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 sz="2800"/>
            </a:lvl1pPr>
          </a:lstStyle>
          <a:p>
            <a:pPr lvl="0"/>
            <a:endParaRPr lang="de-CH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1./2.Feb.2019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E5B572-C3EC-4515-9DD6-49CAA37629C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el, zwei Inhalte üb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1./2.Feb.2019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770F5-64A3-4D1B-81FB-31098E0843D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iagrammplatzhalt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de-CH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1./2.Feb.2019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63FFC-5211-425E-AF63-0CC5B5031B5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A527-5744-464D-81AD-CCD08D607287}" type="datetimeFigureOut">
              <a:rPr lang="de-CH" smtClean="0"/>
              <a:t>09.11.2025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7678-56A4-4884-B61A-284536CDCC0B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149508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F74D1F-3C7A-479F-948B-77A5D36A8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37272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5E9884-C424-4022-996D-836D6B268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83392"/>
            <a:ext cx="7886700" cy="521028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791A38-AFD7-49C5-9257-DBB388D99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A0D-2FD3-4E59-8206-FE095C40C5BF}" type="datetimeFigureOut">
              <a:rPr lang="de-CH" smtClean="0"/>
              <a:t>09.11.2025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951D1F-EDF2-4165-BBDF-1E86267AC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C7C3F3-F83F-4DE1-B5B6-DE208B685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5B277-EFC7-4CB6-A984-51A2B6C9E62B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107715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33AAE8-1D64-4D9C-8587-A7D230A0B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9D92698-EAB7-4308-B610-00432851DA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AA9BB20-C634-4829-A602-65AAA509D1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DEAF7A8-A9AB-4C13-A26A-E1FC1B148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A0D-2FD3-4E59-8206-FE095C40C5BF}" type="datetimeFigureOut">
              <a:rPr lang="de-CH" smtClean="0"/>
              <a:t>09.11.2025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6022603-204D-401B-BD4B-44FC28A62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49E78E-9DDB-427B-9B64-335C1787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5B277-EFC7-4CB6-A984-51A2B6C9E62B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730380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789FF8-40A7-4543-A0D9-846A4D900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4503465-FCE7-47C4-BA41-CCFD5C55B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A0D-2FD3-4E59-8206-FE095C40C5BF}" type="datetimeFigureOut">
              <a:rPr lang="de-CH" smtClean="0"/>
              <a:t>09.11.2025</a:t>
            </a:fld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B552373-DEBD-4557-B763-93BCE6803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C7046B-D91A-43CA-9172-B64D7ACDE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5B277-EFC7-4CB6-A984-51A2B6C9E62B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79342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1./2.Feb.2019</a:t>
            </a: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7CA0-606C-456F-A52E-1566510FD8F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628885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72105C-CF2A-4CEA-9ED2-1B9146F170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3EA1E58-B90B-42A9-8927-FBA9F3A8D7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6FCF2B-E348-463A-9DD9-A8B2DA01A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A0D-2FD3-4E59-8206-FE095C40C5BF}" type="datetimeFigureOut">
              <a:rPr lang="de-CH" smtClean="0"/>
              <a:t>09.11.2025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96D01E-99E0-477E-9778-9F6A50F6D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52DBAC-4098-4E3B-9DE2-C62DE85D2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5B277-EFC7-4CB6-A984-51A2B6C9E62B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989641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0A6212-DCD7-4510-BF8C-5031761E9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101FFEC-BEC9-411F-A21E-B721C8BD3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0D569B0-C590-4A3C-96E6-8AFC45B71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0584B3D-25C7-4A76-BC15-4636F4A408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E11ED0B-BF03-479C-811C-0639206D2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4B4FD39-2FD8-4A45-83B9-A41228E37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A0D-2FD3-4E59-8206-FE095C40C5BF}" type="datetimeFigureOut">
              <a:rPr lang="de-CH" smtClean="0"/>
              <a:t>09.11.2025</a:t>
            </a:fld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603398C-7C4E-4BDD-BFB6-A4D06F49F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ED4E5CE-F7FC-4A70-B52C-34EFE673E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5B277-EFC7-4CB6-A984-51A2B6C9E62B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30426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A107C1-290B-4012-A5D5-ED55E831F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F6BE559-E92C-4374-B8FB-C59B29A4F1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37B847-172C-4FBC-966B-335429670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A0D-2FD3-4E59-8206-FE095C40C5BF}" type="datetimeFigureOut">
              <a:rPr lang="de-CH" smtClean="0"/>
              <a:t>09.11.2025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F1CF00-E0ED-4DC8-8FC6-56634DAFC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9689D2-D98D-4B1E-A5E7-41A077CDA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5B277-EFC7-4CB6-A984-51A2B6C9E62B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060881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0D1998F-C7BF-4EA4-AE61-C902FB241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A0D-2FD3-4E59-8206-FE095C40C5BF}" type="datetimeFigureOut">
              <a:rPr lang="de-CH" smtClean="0"/>
              <a:t>09.11.2025</a:t>
            </a:fld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70EE5E9-42E0-4DBF-B6E1-A60B2C257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75FF008-0DAA-469E-BD19-4794B221E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5B277-EFC7-4CB6-A984-51A2B6C9E62B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389402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087113-14BA-4AEE-A0A3-A518A175D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E00712-4B9E-4C85-AC0E-F0C018A18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37DD582-5ABF-4796-B917-AD7C1869A4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6B4841-A295-44AF-AF51-3709A888C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A0D-2FD3-4E59-8206-FE095C40C5BF}" type="datetimeFigureOut">
              <a:rPr lang="de-CH" smtClean="0"/>
              <a:t>09.11.2025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C28BBC5-E844-43E8-A897-E05A3BAC3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122EEF5-1F17-4A50-A8C9-3D8AC9A13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5B277-EFC7-4CB6-A984-51A2B6C9E62B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6799683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285F65-DC47-4E6A-B94C-3F49419CA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8BCE654-C25D-4027-A269-02F7A256D7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821D851-31E4-4399-B60C-B842B2E036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4F0CFC0-17CF-4BC2-A339-6069A06E5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A0D-2FD3-4E59-8206-FE095C40C5BF}" type="datetimeFigureOut">
              <a:rPr lang="de-CH" smtClean="0"/>
              <a:t>09.11.2025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748196E-686B-48C7-9B33-9B00152E0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118CDC0-DB2D-4728-ADB9-43482CEA2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5B277-EFC7-4CB6-A984-51A2B6C9E62B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179479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5B96A2-A35E-4EFC-A856-1DBA5567C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25A5EAA-D9DA-474C-90EE-DB1E07EE84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2B09A3-B8D3-4BD0-9361-EB80EB65E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A0D-2FD3-4E59-8206-FE095C40C5BF}" type="datetimeFigureOut">
              <a:rPr lang="de-CH" smtClean="0"/>
              <a:t>09.11.2025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82F0034-47B7-4B1B-9419-3C61D4DCE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78CE71-E235-4123-9088-327AA4DEC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5B277-EFC7-4CB6-A984-51A2B6C9E62B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907953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3B7E95A-2BF7-4913-8004-9E76F2ED4E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93D4864-B075-4530-9109-55BF07CFD6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836958-B86C-43DC-89F9-EDDCC892C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A0D-2FD3-4E59-8206-FE095C40C5BF}" type="datetimeFigureOut">
              <a:rPr lang="de-CH" smtClean="0"/>
              <a:t>09.11.2025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0443F3-383C-485D-A644-D0C39013D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0CD993-4D1E-4DF2-80C3-548921029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5B277-EFC7-4CB6-A984-51A2B6C9E62B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77833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1./2.Feb.2019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7CA0-606C-456F-A52E-1566510FD8F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34476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1./2.Feb.2019</a:t>
            </a:r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7CA0-606C-456F-A52E-1566510FD8F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64044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1./2.Feb.2019</a:t>
            </a:r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7CA0-606C-456F-A52E-1566510FD8F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81912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30.1./1.2.2020</a:t>
            </a:r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7CA0-606C-456F-A52E-1566510FD8F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9938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1./2.Feb.2019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7CA0-606C-456F-A52E-1566510FD8F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16769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1./2.Feb.2019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7CA0-606C-456F-A52E-1566510FD8F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6492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1./2.Feb.2019</a:t>
            </a: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07CA0-606C-456F-A52E-1566510FD8F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741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94" r:id="rId1"/>
    <p:sldLayoutId id="2147485895" r:id="rId2"/>
    <p:sldLayoutId id="2147485896" r:id="rId3"/>
    <p:sldLayoutId id="2147485897" r:id="rId4"/>
    <p:sldLayoutId id="2147485898" r:id="rId5"/>
    <p:sldLayoutId id="2147485899" r:id="rId6"/>
    <p:sldLayoutId id="2147485900" r:id="rId7"/>
    <p:sldLayoutId id="2147485901" r:id="rId8"/>
    <p:sldLayoutId id="2147485902" r:id="rId9"/>
    <p:sldLayoutId id="2147485903" r:id="rId10"/>
    <p:sldLayoutId id="2147485904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0063" y="785813"/>
            <a:ext cx="8229600" cy="550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de-DE"/>
              <a:t>1./2.Feb.2019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DDFF2CAA-5396-4959-BEA2-4C245A8B44E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32" r:id="rId1"/>
    <p:sldLayoutId id="2147485033" r:id="rId2"/>
    <p:sldLayoutId id="2147485034" r:id="rId3"/>
    <p:sldLayoutId id="2147485035" r:id="rId4"/>
    <p:sldLayoutId id="2147485036" r:id="rId5"/>
    <p:sldLayoutId id="2147485037" r:id="rId6"/>
    <p:sldLayoutId id="2147485038" r:id="rId7"/>
    <p:sldLayoutId id="2147485039" r:id="rId8"/>
    <p:sldLayoutId id="2147485040" r:id="rId9"/>
    <p:sldLayoutId id="2147485041" r:id="rId10"/>
    <p:sldLayoutId id="2147485042" r:id="rId11"/>
    <p:sldLayoutId id="2147485043" r:id="rId12"/>
    <p:sldLayoutId id="2147485044" r:id="rId13"/>
    <p:sldLayoutId id="2147485045" r:id="rId1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4F9BE5A-336E-439B-B9D9-D5746749B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68341"/>
            <a:ext cx="7886700" cy="482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A3DC89-9472-4695-9036-B881EF29D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749885"/>
            <a:ext cx="7886700" cy="5427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7B83E9-9555-4C74-B40B-FB9018DAA7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ABD6A0D-2FD3-4E59-8206-FE095C40C5BF}" type="datetimeFigureOut">
              <a:rPr lang="de-CH" smtClean="0"/>
              <a:pPr/>
              <a:t>09.11.2025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5C4A65-63F6-4DBE-9760-D40FDE907F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C9D456-D1B0-4D4B-A981-2C271D7835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0E5B277-EFC7-4CB6-A984-51A2B6C9E62B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76830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525" r:id="rId1"/>
    <p:sldLayoutId id="2147486526" r:id="rId2"/>
    <p:sldLayoutId id="2147486527" r:id="rId3"/>
    <p:sldLayoutId id="2147486528" r:id="rId4"/>
    <p:sldLayoutId id="2147486529" r:id="rId5"/>
    <p:sldLayoutId id="2147486530" r:id="rId6"/>
    <p:sldLayoutId id="2147486531" r:id="rId7"/>
    <p:sldLayoutId id="2147486532" r:id="rId8"/>
    <p:sldLayoutId id="2147486533" r:id="rId9"/>
    <p:sldLayoutId id="2147486534" r:id="rId10"/>
    <p:sldLayoutId id="2147486535" r:id="rId11"/>
    <p:sldLayoutId id="2147486536" r:id="rId1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customXml" Target="../ink/ink5.xml"/><Relationship Id="rId18" Type="http://schemas.openxmlformats.org/officeDocument/2006/relationships/image" Target="../media/image32.png"/><Relationship Id="rId26" Type="http://schemas.openxmlformats.org/officeDocument/2006/relationships/customXml" Target="../ink/ink12.xml"/><Relationship Id="rId3" Type="http://schemas.openxmlformats.org/officeDocument/2006/relationships/customXml" Target="../ink/ink1.xml"/><Relationship Id="rId21" Type="http://schemas.openxmlformats.org/officeDocument/2006/relationships/customXml" Target="../ink/ink9.xml"/><Relationship Id="rId34" Type="http://schemas.openxmlformats.org/officeDocument/2006/relationships/image" Target="../media/image3.svg"/><Relationship Id="rId7" Type="http://schemas.openxmlformats.org/officeDocument/2006/relationships/customXml" Target="../ink/ink2.xml"/><Relationship Id="rId12" Type="http://schemas.openxmlformats.org/officeDocument/2006/relationships/image" Target="../media/image29.png"/><Relationship Id="rId17" Type="http://schemas.openxmlformats.org/officeDocument/2006/relationships/customXml" Target="../ink/ink7.xml"/><Relationship Id="rId25" Type="http://schemas.openxmlformats.org/officeDocument/2006/relationships/image" Target="../media/image35.png"/><Relationship Id="rId33" Type="http://schemas.openxmlformats.org/officeDocument/2006/relationships/image" Target="../media/image2.png"/><Relationship Id="rId2" Type="http://schemas.openxmlformats.org/officeDocument/2006/relationships/image" Target="../media/image1.png"/><Relationship Id="rId16" Type="http://schemas.openxmlformats.org/officeDocument/2006/relationships/image" Target="../media/image31.png"/><Relationship Id="rId20" Type="http://schemas.openxmlformats.org/officeDocument/2006/relationships/image" Target="../media/image33.png"/><Relationship Id="rId29" Type="http://schemas.openxmlformats.org/officeDocument/2006/relationships/customXml" Target="../ink/ink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60.png"/><Relationship Id="rId11" Type="http://schemas.openxmlformats.org/officeDocument/2006/relationships/customXml" Target="../ink/ink4.xml"/><Relationship Id="rId24" Type="http://schemas.openxmlformats.org/officeDocument/2006/relationships/customXml" Target="../ink/ink11.xml"/><Relationship Id="rId32" Type="http://schemas.openxmlformats.org/officeDocument/2006/relationships/image" Target="../media/image38.png"/><Relationship Id="rId15" Type="http://schemas.openxmlformats.org/officeDocument/2006/relationships/customXml" Target="../ink/ink6.xml"/><Relationship Id="rId23" Type="http://schemas.openxmlformats.org/officeDocument/2006/relationships/customXml" Target="../ink/ink10.xml"/><Relationship Id="rId28" Type="http://schemas.openxmlformats.org/officeDocument/2006/relationships/image" Target="../media/image36.png"/><Relationship Id="rId10" Type="http://schemas.openxmlformats.org/officeDocument/2006/relationships/image" Target="../media/image28.png"/><Relationship Id="rId19" Type="http://schemas.openxmlformats.org/officeDocument/2006/relationships/customXml" Target="../ink/ink8.xml"/><Relationship Id="rId31" Type="http://schemas.openxmlformats.org/officeDocument/2006/relationships/customXml" Target="../ink/ink15.xml"/><Relationship Id="rId9" Type="http://schemas.openxmlformats.org/officeDocument/2006/relationships/customXml" Target="../ink/ink3.xml"/><Relationship Id="rId14" Type="http://schemas.openxmlformats.org/officeDocument/2006/relationships/image" Target="../media/image30.png"/><Relationship Id="rId22" Type="http://schemas.openxmlformats.org/officeDocument/2006/relationships/image" Target="../media/image34.png"/><Relationship Id="rId27" Type="http://schemas.openxmlformats.org/officeDocument/2006/relationships/customXml" Target="../ink/ink13.xml"/><Relationship Id="rId30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CA453B09-2312-7516-C033-65FB672912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978"/>
            <a:ext cx="9144000" cy="6820886"/>
          </a:xfrm>
          <a:prstGeom prst="rect">
            <a:avLst/>
          </a:prstGeom>
        </p:spPr>
      </p:pic>
      <p:sp>
        <p:nvSpPr>
          <p:cNvPr id="6" name="AutoShape 45">
            <a:extLst>
              <a:ext uri="{FF2B5EF4-FFF2-40B4-BE49-F238E27FC236}">
                <a16:creationId xmlns:a16="http://schemas.microsoft.com/office/drawing/2014/main" id="{F5D50139-C895-2D09-595D-BA41E1820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295" y="3276638"/>
            <a:ext cx="586447" cy="486953"/>
          </a:xfrm>
          <a:prstGeom prst="smileyFace">
            <a:avLst>
              <a:gd name="adj" fmla="val 4653"/>
            </a:avLst>
          </a:prstGeom>
          <a:solidFill>
            <a:srgbClr val="00B0F0">
              <a:alpha val="63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AutoShape 45">
            <a:extLst>
              <a:ext uri="{FF2B5EF4-FFF2-40B4-BE49-F238E27FC236}">
                <a16:creationId xmlns:a16="http://schemas.microsoft.com/office/drawing/2014/main" id="{8B6F0628-BD49-ABBB-BCBE-8E8F65039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898" y="4077072"/>
            <a:ext cx="586447" cy="519208"/>
          </a:xfrm>
          <a:prstGeom prst="smileyFace">
            <a:avLst>
              <a:gd name="adj" fmla="val -3198"/>
            </a:avLst>
          </a:prstGeom>
          <a:solidFill>
            <a:srgbClr val="7030A0">
              <a:alpha val="55000"/>
            </a:srgb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AutoShape 45">
            <a:extLst>
              <a:ext uri="{FF2B5EF4-FFF2-40B4-BE49-F238E27FC236}">
                <a16:creationId xmlns:a16="http://schemas.microsoft.com/office/drawing/2014/main" id="{31BA8E68-576B-1DCF-5C28-F4FC5AFC5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791" y="4792948"/>
            <a:ext cx="569282" cy="519208"/>
          </a:xfrm>
          <a:prstGeom prst="smileyFace">
            <a:avLst>
              <a:gd name="adj" fmla="val -4653"/>
            </a:avLst>
          </a:prstGeom>
          <a:solidFill>
            <a:srgbClr val="7030A0">
              <a:alpha val="96000"/>
            </a:srgb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AutoShape 19">
            <a:extLst>
              <a:ext uri="{FF2B5EF4-FFF2-40B4-BE49-F238E27FC236}">
                <a16:creationId xmlns:a16="http://schemas.microsoft.com/office/drawing/2014/main" id="{ACD9DFF7-63A6-6F53-C3B5-EAD794F45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936" y="666983"/>
            <a:ext cx="678233" cy="660463"/>
          </a:xfrm>
          <a:prstGeom prst="star16">
            <a:avLst>
              <a:gd name="adj" fmla="val 22949"/>
            </a:avLst>
          </a:prstGeom>
          <a:solidFill>
            <a:srgbClr val="E3E331">
              <a:alpha val="78824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altLang="de-DE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altLang="de-DE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altLang="de-DE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altLang="de-DE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altLang="de-DE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altLang="de-DE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altLang="de-DE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altLang="de-DE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altLang="de-DE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altLang="de-DE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pSp>
        <p:nvGrpSpPr>
          <p:cNvPr id="10" name="Group 65">
            <a:extLst>
              <a:ext uri="{FF2B5EF4-FFF2-40B4-BE49-F238E27FC236}">
                <a16:creationId xmlns:a16="http://schemas.microsoft.com/office/drawing/2014/main" id="{D2EBF0E1-4730-8D37-FBF4-64678156A095}"/>
              </a:ext>
            </a:extLst>
          </p:cNvPr>
          <p:cNvGrpSpPr/>
          <p:nvPr/>
        </p:nvGrpSpPr>
        <p:grpSpPr>
          <a:xfrm>
            <a:off x="5702453" y="951003"/>
            <a:ext cx="655819" cy="486990"/>
            <a:chOff x="3635594" y="2974044"/>
            <a:chExt cx="744574" cy="670005"/>
          </a:xfrm>
          <a:solidFill>
            <a:srgbClr val="CCFFCC"/>
          </a:solidFill>
        </p:grpSpPr>
        <p:sp>
          <p:nvSpPr>
            <p:cNvPr id="11" name="Rectangle: Rounded Corners 66">
              <a:extLst>
                <a:ext uri="{FF2B5EF4-FFF2-40B4-BE49-F238E27FC236}">
                  <a16:creationId xmlns:a16="http://schemas.microsoft.com/office/drawing/2014/main" id="{B750834D-0DAB-3BE2-AC41-06CFDD1394F8}"/>
                </a:ext>
              </a:extLst>
            </p:cNvPr>
            <p:cNvSpPr/>
            <p:nvPr/>
          </p:nvSpPr>
          <p:spPr>
            <a:xfrm>
              <a:off x="3635594" y="2974044"/>
              <a:ext cx="744574" cy="670005"/>
            </a:xfrm>
            <a:prstGeom prst="roundRect">
              <a:avLst>
                <a:gd name="adj" fmla="val 37180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2" name="Oval 29">
              <a:extLst>
                <a:ext uri="{FF2B5EF4-FFF2-40B4-BE49-F238E27FC236}">
                  <a16:creationId xmlns:a16="http://schemas.microsoft.com/office/drawing/2014/main" id="{3C46AE97-045F-72B5-701E-5977F0EE844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193168">
              <a:off x="3766826" y="3145054"/>
              <a:ext cx="201438" cy="113055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" name="Oval 29">
              <a:extLst>
                <a:ext uri="{FF2B5EF4-FFF2-40B4-BE49-F238E27FC236}">
                  <a16:creationId xmlns:a16="http://schemas.microsoft.com/office/drawing/2014/main" id="{9471B9F1-955C-2E27-10C8-EF0CFECFD28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640870">
              <a:off x="4051639" y="3156765"/>
              <a:ext cx="173836" cy="106074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" name="Arc 27">
              <a:extLst>
                <a:ext uri="{FF2B5EF4-FFF2-40B4-BE49-F238E27FC236}">
                  <a16:creationId xmlns:a16="http://schemas.microsoft.com/office/drawing/2014/main" id="{EE8B6358-E249-B142-13F3-92C3C7F28D49}"/>
                </a:ext>
              </a:extLst>
            </p:cNvPr>
            <p:cNvSpPr>
              <a:spLocks/>
            </p:cNvSpPr>
            <p:nvPr/>
          </p:nvSpPr>
          <p:spPr bwMode="auto">
            <a:xfrm rot="1432821" flipV="1">
              <a:off x="3894228" y="3284795"/>
              <a:ext cx="256859" cy="186136"/>
            </a:xfrm>
            <a:custGeom>
              <a:avLst/>
              <a:gdLst>
                <a:gd name="T0" fmla="*/ 0 w 31256"/>
                <a:gd name="T1" fmla="*/ 0 h 21600"/>
                <a:gd name="T2" fmla="*/ 0 w 31256"/>
                <a:gd name="T3" fmla="*/ 0 h 21600"/>
                <a:gd name="T4" fmla="*/ 0 w 31256"/>
                <a:gd name="T5" fmla="*/ 0 h 21600"/>
                <a:gd name="T6" fmla="*/ 0 60000 65536"/>
                <a:gd name="T7" fmla="*/ 0 60000 65536"/>
                <a:gd name="T8" fmla="*/ 0 60000 65536"/>
                <a:gd name="T9" fmla="*/ 0 w 31256"/>
                <a:gd name="T10" fmla="*/ 0 h 21600"/>
                <a:gd name="T11" fmla="*/ 31256 w 3125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56" h="21600" fill="none" extrusionOk="0">
                  <a:moveTo>
                    <a:pt x="-1" y="2447"/>
                  </a:moveTo>
                  <a:cubicBezTo>
                    <a:pt x="3083" y="839"/>
                    <a:pt x="6509" y="-1"/>
                    <a:pt x="9987" y="0"/>
                  </a:cubicBezTo>
                  <a:cubicBezTo>
                    <a:pt x="20462" y="0"/>
                    <a:pt x="29427" y="7516"/>
                    <a:pt x="31255" y="17831"/>
                  </a:cubicBezTo>
                </a:path>
                <a:path w="31256" h="21600" stroke="0" extrusionOk="0">
                  <a:moveTo>
                    <a:pt x="-1" y="2447"/>
                  </a:moveTo>
                  <a:cubicBezTo>
                    <a:pt x="3083" y="839"/>
                    <a:pt x="6509" y="-1"/>
                    <a:pt x="9987" y="0"/>
                  </a:cubicBezTo>
                  <a:cubicBezTo>
                    <a:pt x="20462" y="0"/>
                    <a:pt x="29427" y="7516"/>
                    <a:pt x="31255" y="17831"/>
                  </a:cubicBezTo>
                  <a:lnTo>
                    <a:pt x="9987" y="21600"/>
                  </a:lnTo>
                  <a:close/>
                </a:path>
              </a:pathLst>
            </a:cu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15" name="Ink 70">
                  <a:extLst>
                    <a:ext uri="{FF2B5EF4-FFF2-40B4-BE49-F238E27FC236}">
                      <a16:creationId xmlns:a16="http://schemas.microsoft.com/office/drawing/2014/main" id="{38916EA3-293C-D433-E06C-594F7DE15AC5}"/>
                    </a:ext>
                  </a:extLst>
                </p14:cNvPr>
                <p14:cNvContentPartPr/>
                <p14:nvPr/>
              </p14:nvContentPartPr>
              <p14:xfrm>
                <a:off x="3746286" y="3154268"/>
                <a:ext cx="35640" cy="17640"/>
              </p14:xfrm>
            </p:contentPart>
          </mc:Choice>
          <mc:Fallback xmlns=""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EF3921A9-D8C3-7341-8970-8C1BEAFE29F9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739322" y="3145938"/>
                  <a:ext cx="49568" cy="3430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16" name="Group 71">
              <a:extLst>
                <a:ext uri="{FF2B5EF4-FFF2-40B4-BE49-F238E27FC236}">
                  <a16:creationId xmlns:a16="http://schemas.microsoft.com/office/drawing/2014/main" id="{75FDFBA3-B454-4061-3EDD-34DD9674DCF8}"/>
                </a:ext>
              </a:extLst>
            </p:cNvPr>
            <p:cNvGrpSpPr/>
            <p:nvPr/>
          </p:nvGrpSpPr>
          <p:grpSpPr>
            <a:xfrm>
              <a:off x="4062006" y="3100988"/>
              <a:ext cx="192960" cy="90000"/>
              <a:chOff x="4062006" y="3100988"/>
              <a:chExt cx="192960" cy="90000"/>
            </a:xfrm>
            <a:grpFill/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7">
                <p14:nvContentPartPr>
                  <p14:cNvPr id="25" name="Ink 80">
                    <a:extLst>
                      <a:ext uri="{FF2B5EF4-FFF2-40B4-BE49-F238E27FC236}">
                        <a16:creationId xmlns:a16="http://schemas.microsoft.com/office/drawing/2014/main" id="{1C3ECAC9-CFE3-EC3A-00C5-30F9BD4BB599}"/>
                      </a:ext>
                    </a:extLst>
                  </p14:cNvPr>
                  <p14:cNvContentPartPr/>
                  <p14:nvPr/>
                </p14:nvContentPartPr>
                <p14:xfrm>
                  <a:off x="4062006" y="3114308"/>
                  <a:ext cx="10080" cy="39600"/>
                </p14:xfrm>
              </p:contentPart>
            </mc:Choice>
            <mc:Fallback xmlns="">
              <p:pic>
                <p:nvPicPr>
                  <p:cNvPr id="81" name="Ink 80">
                    <a:extLst>
                      <a:ext uri="{FF2B5EF4-FFF2-40B4-BE49-F238E27FC236}">
                        <a16:creationId xmlns:a16="http://schemas.microsoft.com/office/drawing/2014/main" id="{2BD039BF-E5CC-975A-7562-ACF77FBCD3AB}"/>
                      </a:ext>
                    </a:extLst>
                  </p:cNvPr>
                  <p:cNvPicPr/>
                  <p:nvPr/>
                </p:nvPicPr>
                <p:blipFill>
                  <a:blip r:embed="rId8"/>
                  <a:stretch>
                    <a:fillRect/>
                  </a:stretch>
                </p:blipFill>
                <p:spPr>
                  <a:xfrm>
                    <a:off x="4055152" y="3105893"/>
                    <a:ext cx="23789" cy="5643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">
                <p14:nvContentPartPr>
                  <p14:cNvPr id="26" name="Ink 81">
                    <a:extLst>
                      <a:ext uri="{FF2B5EF4-FFF2-40B4-BE49-F238E27FC236}">
                        <a16:creationId xmlns:a16="http://schemas.microsoft.com/office/drawing/2014/main" id="{5A823C1F-62DC-B820-47DA-097F96088DD6}"/>
                      </a:ext>
                    </a:extLst>
                  </p14:cNvPr>
                  <p14:cNvContentPartPr/>
                  <p14:nvPr/>
                </p14:nvContentPartPr>
                <p14:xfrm>
                  <a:off x="4096926" y="3100988"/>
                  <a:ext cx="3600" cy="46080"/>
                </p14:xfrm>
              </p:contentPart>
            </mc:Choice>
            <mc:Fallback xmlns="">
              <p:pic>
                <p:nvPicPr>
                  <p:cNvPr id="82" name="Ink 81">
                    <a:extLst>
                      <a:ext uri="{FF2B5EF4-FFF2-40B4-BE49-F238E27FC236}">
                        <a16:creationId xmlns:a16="http://schemas.microsoft.com/office/drawing/2014/main" id="{1039625B-0179-EC61-2A21-2489ACE04D99}"/>
                      </a:ext>
                    </a:extLst>
                  </p:cNvPr>
                  <p:cNvPicPr/>
                  <p:nvPr/>
                </p:nvPicPr>
                <p:blipFill>
                  <a:blip r:embed="rId10"/>
                  <a:stretch>
                    <a:fillRect/>
                  </a:stretch>
                </p:blipFill>
                <p:spPr>
                  <a:xfrm>
                    <a:off x="4090126" y="3092565"/>
                    <a:ext cx="17200" cy="6292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1">
                <p14:nvContentPartPr>
                  <p14:cNvPr id="27" name="Ink 82">
                    <a:extLst>
                      <a:ext uri="{FF2B5EF4-FFF2-40B4-BE49-F238E27FC236}">
                        <a16:creationId xmlns:a16="http://schemas.microsoft.com/office/drawing/2014/main" id="{E95C8D8F-8915-1558-BCA2-1F3E4ACC1382}"/>
                      </a:ext>
                    </a:extLst>
                  </p14:cNvPr>
                  <p14:cNvContentPartPr/>
                  <p14:nvPr/>
                </p14:nvContentPartPr>
                <p14:xfrm>
                  <a:off x="4130046" y="3101708"/>
                  <a:ext cx="11160" cy="46800"/>
                </p14:xfrm>
              </p:contentPart>
            </mc:Choice>
            <mc:Fallback xmlns="">
              <p:pic>
                <p:nvPicPr>
                  <p:cNvPr id="83" name="Ink 82">
                    <a:extLst>
                      <a:ext uri="{FF2B5EF4-FFF2-40B4-BE49-F238E27FC236}">
                        <a16:creationId xmlns:a16="http://schemas.microsoft.com/office/drawing/2014/main" id="{21864D21-CC25-810B-EDBA-CC79502219DB}"/>
                      </a:ext>
                    </a:extLst>
                  </p:cNvPr>
                  <p:cNvPicPr/>
                  <p:nvPr/>
                </p:nvPicPr>
                <p:blipFill>
                  <a:blip r:embed="rId12"/>
                  <a:stretch>
                    <a:fillRect/>
                  </a:stretch>
                </p:blipFill>
                <p:spPr>
                  <a:xfrm>
                    <a:off x="4123019" y="3093244"/>
                    <a:ext cx="25213" cy="6372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3">
                <p14:nvContentPartPr>
                  <p14:cNvPr id="28" name="Ink 83">
                    <a:extLst>
                      <a:ext uri="{FF2B5EF4-FFF2-40B4-BE49-F238E27FC236}">
                        <a16:creationId xmlns:a16="http://schemas.microsoft.com/office/drawing/2014/main" id="{23BA281B-3BFE-293F-2998-96A5758E6780}"/>
                      </a:ext>
                    </a:extLst>
                  </p14:cNvPr>
                  <p14:cNvContentPartPr/>
                  <p14:nvPr/>
                </p14:nvContentPartPr>
                <p14:xfrm>
                  <a:off x="4153806" y="3113588"/>
                  <a:ext cx="20520" cy="38160"/>
                </p14:xfrm>
              </p:contentPart>
            </mc:Choice>
            <mc:Fallback xmlns="">
              <p:pic>
                <p:nvPicPr>
                  <p:cNvPr id="84" name="Ink 83">
                    <a:extLst>
                      <a:ext uri="{FF2B5EF4-FFF2-40B4-BE49-F238E27FC236}">
                        <a16:creationId xmlns:a16="http://schemas.microsoft.com/office/drawing/2014/main" id="{136849EA-A5BB-BA98-EAD8-8B118484B29F}"/>
                      </a:ext>
                    </a:extLst>
                  </p:cNvPr>
                  <p:cNvPicPr/>
                  <p:nvPr/>
                </p:nvPicPr>
                <p:blipFill>
                  <a:blip r:embed="rId14"/>
                  <a:stretch>
                    <a:fillRect/>
                  </a:stretch>
                </p:blipFill>
                <p:spPr>
                  <a:xfrm>
                    <a:off x="4146829" y="3105163"/>
                    <a:ext cx="34474" cy="5501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5">
                <p14:nvContentPartPr>
                  <p14:cNvPr id="29" name="Ink 84">
                    <a:extLst>
                      <a:ext uri="{FF2B5EF4-FFF2-40B4-BE49-F238E27FC236}">
                        <a16:creationId xmlns:a16="http://schemas.microsoft.com/office/drawing/2014/main" id="{70C36628-9442-2218-3F13-4937440A16FB}"/>
                      </a:ext>
                    </a:extLst>
                  </p14:cNvPr>
                  <p14:cNvContentPartPr/>
                  <p14:nvPr/>
                </p14:nvContentPartPr>
                <p14:xfrm>
                  <a:off x="4176486" y="3126548"/>
                  <a:ext cx="24120" cy="34560"/>
                </p14:xfrm>
              </p:contentPart>
            </mc:Choice>
            <mc:Fallback xmlns="">
              <p:pic>
                <p:nvPicPr>
                  <p:cNvPr id="85" name="Ink 84">
                    <a:extLst>
                      <a:ext uri="{FF2B5EF4-FFF2-40B4-BE49-F238E27FC236}">
                        <a16:creationId xmlns:a16="http://schemas.microsoft.com/office/drawing/2014/main" id="{8071C116-6B4A-AD7F-A412-E0C5F73E5592}"/>
                      </a:ext>
                    </a:extLst>
                  </p:cNvPr>
                  <p:cNvPicPr/>
                  <p:nvPr/>
                </p:nvPicPr>
                <p:blipFill>
                  <a:blip r:embed="rId16"/>
                  <a:stretch>
                    <a:fillRect/>
                  </a:stretch>
                </p:blipFill>
                <p:spPr>
                  <a:xfrm>
                    <a:off x="4169536" y="3118155"/>
                    <a:ext cx="38020" cy="5134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7">
                <p14:nvContentPartPr>
                  <p14:cNvPr id="30" name="Ink 85">
                    <a:extLst>
                      <a:ext uri="{FF2B5EF4-FFF2-40B4-BE49-F238E27FC236}">
                        <a16:creationId xmlns:a16="http://schemas.microsoft.com/office/drawing/2014/main" id="{56120F75-9017-63DA-6895-0F0ED9C8F1E1}"/>
                      </a:ext>
                    </a:extLst>
                  </p14:cNvPr>
                  <p14:cNvContentPartPr/>
                  <p14:nvPr/>
                </p14:nvContentPartPr>
                <p14:xfrm>
                  <a:off x="4203846" y="3145628"/>
                  <a:ext cx="22680" cy="32400"/>
                </p14:xfrm>
              </p:contentPart>
            </mc:Choice>
            <mc:Fallback xmlns="">
              <p:pic>
                <p:nvPicPr>
                  <p:cNvPr id="86" name="Ink 85">
                    <a:extLst>
                      <a:ext uri="{FF2B5EF4-FFF2-40B4-BE49-F238E27FC236}">
                        <a16:creationId xmlns:a16="http://schemas.microsoft.com/office/drawing/2014/main" id="{AC3C221F-A243-B25F-790F-02E7FC0C01E7}"/>
                      </a:ext>
                    </a:extLst>
                  </p:cNvPr>
                  <p:cNvPicPr/>
                  <p:nvPr/>
                </p:nvPicPr>
                <p:blipFill>
                  <a:blip r:embed="rId18"/>
                  <a:stretch>
                    <a:fillRect/>
                  </a:stretch>
                </p:blipFill>
                <p:spPr>
                  <a:xfrm>
                    <a:off x="4196836" y="3137283"/>
                    <a:ext cx="36700" cy="4909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9">
                <p14:nvContentPartPr>
                  <p14:cNvPr id="31" name="Ink 86">
                    <a:extLst>
                      <a:ext uri="{FF2B5EF4-FFF2-40B4-BE49-F238E27FC236}">
                        <a16:creationId xmlns:a16="http://schemas.microsoft.com/office/drawing/2014/main" id="{40AF93ED-12D9-7755-FBC6-B38F2B99F378}"/>
                      </a:ext>
                    </a:extLst>
                  </p14:cNvPr>
                  <p14:cNvContentPartPr/>
                  <p14:nvPr/>
                </p14:nvContentPartPr>
                <p14:xfrm>
                  <a:off x="4224006" y="3159668"/>
                  <a:ext cx="30960" cy="31320"/>
                </p14:xfrm>
              </p:contentPart>
            </mc:Choice>
            <mc:Fallback xmlns="">
              <p:pic>
                <p:nvPicPr>
                  <p:cNvPr id="87" name="Ink 86">
                    <a:extLst>
                      <a:ext uri="{FF2B5EF4-FFF2-40B4-BE49-F238E27FC236}">
                        <a16:creationId xmlns:a16="http://schemas.microsoft.com/office/drawing/2014/main" id="{B437B8E3-D1A6-7F9E-B4E1-029EAB90222E}"/>
                      </a:ext>
                    </a:extLst>
                  </p:cNvPr>
                  <p:cNvPicPr/>
                  <p:nvPr/>
                </p:nvPicPr>
                <p:blipFill>
                  <a:blip r:embed="rId20"/>
                  <a:stretch>
                    <a:fillRect/>
                  </a:stretch>
                </p:blipFill>
                <p:spPr>
                  <a:xfrm>
                    <a:off x="4217081" y="3151217"/>
                    <a:ext cx="44811" cy="48223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7" name="Group 72">
              <a:extLst>
                <a:ext uri="{FF2B5EF4-FFF2-40B4-BE49-F238E27FC236}">
                  <a16:creationId xmlns:a16="http://schemas.microsoft.com/office/drawing/2014/main" id="{5033E587-E185-3A2E-C415-3973F25C3797}"/>
                </a:ext>
              </a:extLst>
            </p:cNvPr>
            <p:cNvGrpSpPr/>
            <p:nvPr/>
          </p:nvGrpSpPr>
          <p:grpSpPr>
            <a:xfrm>
              <a:off x="3762126" y="3094508"/>
              <a:ext cx="217800" cy="70200"/>
              <a:chOff x="3762126" y="3094508"/>
              <a:chExt cx="217800" cy="70200"/>
            </a:xfrm>
            <a:grpFill/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1">
                <p14:nvContentPartPr>
                  <p14:cNvPr id="18" name="Ink 73">
                    <a:extLst>
                      <a:ext uri="{FF2B5EF4-FFF2-40B4-BE49-F238E27FC236}">
                        <a16:creationId xmlns:a16="http://schemas.microsoft.com/office/drawing/2014/main" id="{4163F552-0FE9-8118-A536-95A5401497C8}"/>
                      </a:ext>
                    </a:extLst>
                  </p14:cNvPr>
                  <p14:cNvContentPartPr/>
                  <p14:nvPr/>
                </p14:nvContentPartPr>
                <p14:xfrm>
                  <a:off x="3762126" y="3123308"/>
                  <a:ext cx="21960" cy="41400"/>
                </p14:xfrm>
              </p:contentPart>
            </mc:Choice>
            <mc:Fallback xmlns="">
              <p:pic>
                <p:nvPicPr>
                  <p:cNvPr id="74" name="Ink 73">
                    <a:extLst>
                      <a:ext uri="{FF2B5EF4-FFF2-40B4-BE49-F238E27FC236}">
                        <a16:creationId xmlns:a16="http://schemas.microsoft.com/office/drawing/2014/main" id="{95557ED7-7A2C-1BE6-E247-8CE882BF326F}"/>
                      </a:ext>
                    </a:extLst>
                  </p:cNvPr>
                  <p:cNvPicPr/>
                  <p:nvPr/>
                </p:nvPicPr>
                <p:blipFill>
                  <a:blip r:embed="rId22"/>
                  <a:stretch>
                    <a:fillRect/>
                  </a:stretch>
                </p:blipFill>
                <p:spPr>
                  <a:xfrm>
                    <a:off x="3755213" y="3114929"/>
                    <a:ext cx="35787" cy="5815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">
                <p14:nvContentPartPr>
                  <p14:cNvPr id="19" name="Ink 74">
                    <a:extLst>
                      <a:ext uri="{FF2B5EF4-FFF2-40B4-BE49-F238E27FC236}">
                        <a16:creationId xmlns:a16="http://schemas.microsoft.com/office/drawing/2014/main" id="{02B5590E-6D1E-FD42-6E97-290D0D065913}"/>
                      </a:ext>
                    </a:extLst>
                  </p14:cNvPr>
                  <p14:cNvContentPartPr/>
                  <p14:nvPr/>
                </p14:nvContentPartPr>
                <p14:xfrm>
                  <a:off x="3807486" y="3105308"/>
                  <a:ext cx="13680" cy="45360"/>
                </p14:xfrm>
              </p:contentPart>
            </mc:Choice>
            <mc:Fallback xmlns="">
              <p:pic>
                <p:nvPicPr>
                  <p:cNvPr id="75" name="Ink 74">
                    <a:extLst>
                      <a:ext uri="{FF2B5EF4-FFF2-40B4-BE49-F238E27FC236}">
                        <a16:creationId xmlns:a16="http://schemas.microsoft.com/office/drawing/2014/main" id="{310EBD4A-5C14-E685-9FCC-8F1097442562}"/>
                      </a:ext>
                    </a:extLst>
                  </p:cNvPr>
                  <p:cNvPicPr/>
                  <p:nvPr/>
                </p:nvPicPr>
                <p:blipFill>
                  <a:blip r:embed="rId8"/>
                  <a:stretch>
                    <a:fillRect/>
                  </a:stretch>
                </p:blipFill>
                <p:spPr>
                  <a:xfrm>
                    <a:off x="3800439" y="3096926"/>
                    <a:ext cx="27775" cy="6212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4">
                <p14:nvContentPartPr>
                  <p14:cNvPr id="20" name="Ink 75">
                    <a:extLst>
                      <a:ext uri="{FF2B5EF4-FFF2-40B4-BE49-F238E27FC236}">
                        <a16:creationId xmlns:a16="http://schemas.microsoft.com/office/drawing/2014/main" id="{04CECF08-535F-A5A4-5DA7-0E620CC9DD1C}"/>
                      </a:ext>
                    </a:extLst>
                  </p14:cNvPr>
                  <p14:cNvContentPartPr/>
                  <p14:nvPr/>
                </p14:nvContentPartPr>
                <p14:xfrm>
                  <a:off x="3847806" y="3095228"/>
                  <a:ext cx="5040" cy="41040"/>
                </p14:xfrm>
              </p:contentPart>
            </mc:Choice>
            <mc:Fallback xmlns="">
              <p:pic>
                <p:nvPicPr>
                  <p:cNvPr id="76" name="Ink 75">
                    <a:extLst>
                      <a:ext uri="{FF2B5EF4-FFF2-40B4-BE49-F238E27FC236}">
                        <a16:creationId xmlns:a16="http://schemas.microsoft.com/office/drawing/2014/main" id="{7973CC7F-C390-5AEA-CFF6-6189A90067EF}"/>
                      </a:ext>
                    </a:extLst>
                  </p:cNvPr>
                  <p:cNvPicPr/>
                  <p:nvPr/>
                </p:nvPicPr>
                <p:blipFill>
                  <a:blip r:embed="rId25"/>
                  <a:stretch>
                    <a:fillRect/>
                  </a:stretch>
                </p:blipFill>
                <p:spPr>
                  <a:xfrm>
                    <a:off x="3840666" y="3086822"/>
                    <a:ext cx="19320" cy="5785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6">
                <p14:nvContentPartPr>
                  <p14:cNvPr id="21" name="Ink 76">
                    <a:extLst>
                      <a:ext uri="{FF2B5EF4-FFF2-40B4-BE49-F238E27FC236}">
                        <a16:creationId xmlns:a16="http://schemas.microsoft.com/office/drawing/2014/main" id="{09C6550D-BC9A-1AA9-A64C-7E67C8FAE251}"/>
                      </a:ext>
                    </a:extLst>
                  </p14:cNvPr>
                  <p14:cNvContentPartPr/>
                  <p14:nvPr/>
                </p14:nvContentPartPr>
                <p14:xfrm>
                  <a:off x="3887046" y="3094508"/>
                  <a:ext cx="1440" cy="39600"/>
                </p14:xfrm>
              </p:contentPart>
            </mc:Choice>
            <mc:Fallback xmlns="">
              <p:pic>
                <p:nvPicPr>
                  <p:cNvPr id="77" name="Ink 76">
                    <a:extLst>
                      <a:ext uri="{FF2B5EF4-FFF2-40B4-BE49-F238E27FC236}">
                        <a16:creationId xmlns:a16="http://schemas.microsoft.com/office/drawing/2014/main" id="{DB16DD1C-38E5-F873-F18F-C57244CAA31E}"/>
                      </a:ext>
                    </a:extLst>
                  </p:cNvPr>
                  <p:cNvPicPr/>
                  <p:nvPr/>
                </p:nvPicPr>
                <p:blipFill>
                  <a:blip r:embed="rId10"/>
                  <a:stretch>
                    <a:fillRect/>
                  </a:stretch>
                </p:blipFill>
                <p:spPr>
                  <a:xfrm>
                    <a:off x="3880926" y="3086093"/>
                    <a:ext cx="13680" cy="5643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7">
                <p14:nvContentPartPr>
                  <p14:cNvPr id="22" name="Ink 77">
                    <a:extLst>
                      <a:ext uri="{FF2B5EF4-FFF2-40B4-BE49-F238E27FC236}">
                        <a16:creationId xmlns:a16="http://schemas.microsoft.com/office/drawing/2014/main" id="{26C3ECF4-C176-01FC-CD8A-F02A8A844413}"/>
                      </a:ext>
                    </a:extLst>
                  </p14:cNvPr>
                  <p14:cNvContentPartPr/>
                  <p14:nvPr/>
                </p14:nvContentPartPr>
                <p14:xfrm>
                  <a:off x="3915846" y="3094868"/>
                  <a:ext cx="24480" cy="43920"/>
                </p14:xfrm>
              </p:contentPart>
            </mc:Choice>
            <mc:Fallback xmlns="">
              <p:pic>
                <p:nvPicPr>
                  <p:cNvPr id="78" name="Ink 77">
                    <a:extLst>
                      <a:ext uri="{FF2B5EF4-FFF2-40B4-BE49-F238E27FC236}">
                        <a16:creationId xmlns:a16="http://schemas.microsoft.com/office/drawing/2014/main" id="{3F678DA1-0E5B-4E63-3E4A-88E6983C376C}"/>
                      </a:ext>
                    </a:extLst>
                  </p:cNvPr>
                  <p:cNvPicPr/>
                  <p:nvPr/>
                </p:nvPicPr>
                <p:blipFill>
                  <a:blip r:embed="rId28"/>
                  <a:stretch>
                    <a:fillRect/>
                  </a:stretch>
                </p:blipFill>
                <p:spPr>
                  <a:xfrm>
                    <a:off x="3908910" y="3086479"/>
                    <a:ext cx="38352" cy="6069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9">
                <p14:nvContentPartPr>
                  <p14:cNvPr id="23" name="Ink 78">
                    <a:extLst>
                      <a:ext uri="{FF2B5EF4-FFF2-40B4-BE49-F238E27FC236}">
                        <a16:creationId xmlns:a16="http://schemas.microsoft.com/office/drawing/2014/main" id="{82B815A9-D9D5-4AD4-C1BF-9BBB4ADBBC4C}"/>
                      </a:ext>
                    </a:extLst>
                  </p14:cNvPr>
                  <p14:cNvContentPartPr/>
                  <p14:nvPr/>
                </p14:nvContentPartPr>
                <p14:xfrm>
                  <a:off x="3937086" y="3107468"/>
                  <a:ext cx="42840" cy="40680"/>
                </p14:xfrm>
              </p:contentPart>
            </mc:Choice>
            <mc:Fallback xmlns="">
              <p:pic>
                <p:nvPicPr>
                  <p:cNvPr id="79" name="Ink 78">
                    <a:extLst>
                      <a:ext uri="{FF2B5EF4-FFF2-40B4-BE49-F238E27FC236}">
                        <a16:creationId xmlns:a16="http://schemas.microsoft.com/office/drawing/2014/main" id="{2C9E6635-520D-CA4B-D659-A67E6C02BB77}"/>
                      </a:ext>
                    </a:extLst>
                  </p:cNvPr>
                  <p:cNvPicPr/>
                  <p:nvPr/>
                </p:nvPicPr>
                <p:blipFill>
                  <a:blip r:embed="rId30"/>
                  <a:stretch>
                    <a:fillRect/>
                  </a:stretch>
                </p:blipFill>
                <p:spPr>
                  <a:xfrm>
                    <a:off x="3930150" y="3099136"/>
                    <a:ext cx="56712" cy="5734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1">
                <p14:nvContentPartPr>
                  <p14:cNvPr id="24" name="Ink 79">
                    <a:extLst>
                      <a:ext uri="{FF2B5EF4-FFF2-40B4-BE49-F238E27FC236}">
                        <a16:creationId xmlns:a16="http://schemas.microsoft.com/office/drawing/2014/main" id="{A821D680-41D0-C15F-BDA4-CF9603486897}"/>
                      </a:ext>
                    </a:extLst>
                  </p14:cNvPr>
                  <p14:cNvContentPartPr/>
                  <p14:nvPr/>
                </p14:nvContentPartPr>
                <p14:xfrm>
                  <a:off x="3782286" y="3118628"/>
                  <a:ext cx="26640" cy="35640"/>
                </p14:xfrm>
              </p:contentPart>
            </mc:Choice>
            <mc:Fallback xmlns="">
              <p:pic>
                <p:nvPicPr>
                  <p:cNvPr id="80" name="Ink 79">
                    <a:extLst>
                      <a:ext uri="{FF2B5EF4-FFF2-40B4-BE49-F238E27FC236}">
                        <a16:creationId xmlns:a16="http://schemas.microsoft.com/office/drawing/2014/main" id="{2AF2E92D-751E-3354-135D-7048FE3195D0}"/>
                      </a:ext>
                    </a:extLst>
                  </p:cNvPr>
                  <p:cNvPicPr/>
                  <p:nvPr/>
                </p:nvPicPr>
                <p:blipFill>
                  <a:blip r:embed="rId32"/>
                  <a:stretch>
                    <a:fillRect/>
                  </a:stretch>
                </p:blipFill>
                <p:spPr>
                  <a:xfrm>
                    <a:off x="3775424" y="3110213"/>
                    <a:ext cx="40364" cy="5247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p:grpSp>
        <p:nvGrpSpPr>
          <p:cNvPr id="32" name="Group 25">
            <a:extLst>
              <a:ext uri="{FF2B5EF4-FFF2-40B4-BE49-F238E27FC236}">
                <a16:creationId xmlns:a16="http://schemas.microsoft.com/office/drawing/2014/main" id="{34847327-D89B-F5EB-AA06-7632E5B5F66A}"/>
              </a:ext>
            </a:extLst>
          </p:cNvPr>
          <p:cNvGrpSpPr>
            <a:grpSpLocks/>
          </p:cNvGrpSpPr>
          <p:nvPr/>
        </p:nvGrpSpPr>
        <p:grpSpPr bwMode="auto">
          <a:xfrm rot="20365082">
            <a:off x="6763931" y="1058269"/>
            <a:ext cx="604376" cy="327244"/>
            <a:chOff x="2744" y="1797"/>
            <a:chExt cx="318" cy="181"/>
          </a:xfrm>
          <a:solidFill>
            <a:srgbClr val="CCFFCC"/>
          </a:solidFill>
        </p:grpSpPr>
        <p:sp>
          <p:nvSpPr>
            <p:cNvPr id="33" name="Rectangle 26">
              <a:extLst>
                <a:ext uri="{FF2B5EF4-FFF2-40B4-BE49-F238E27FC236}">
                  <a16:creationId xmlns:a16="http://schemas.microsoft.com/office/drawing/2014/main" id="{F209037C-B022-24A3-7E54-875D9795F9F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379254">
              <a:off x="2744" y="1797"/>
              <a:ext cx="318" cy="181"/>
            </a:xfrm>
            <a:prstGeom prst="rect">
              <a:avLst/>
            </a:prstGeom>
            <a:grpFill/>
            <a:ln w="12700">
              <a:solidFill>
                <a:srgbClr val="00B05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4" name="Arc 27">
              <a:extLst>
                <a:ext uri="{FF2B5EF4-FFF2-40B4-BE49-F238E27FC236}">
                  <a16:creationId xmlns:a16="http://schemas.microsoft.com/office/drawing/2014/main" id="{346285AB-E390-8A18-A1C2-4E89165AFAEE}"/>
                </a:ext>
              </a:extLst>
            </p:cNvPr>
            <p:cNvSpPr>
              <a:spLocks/>
            </p:cNvSpPr>
            <p:nvPr/>
          </p:nvSpPr>
          <p:spPr bwMode="auto">
            <a:xfrm rot="2980450" flipV="1">
              <a:off x="2835" y="1842"/>
              <a:ext cx="132" cy="91"/>
            </a:xfrm>
            <a:custGeom>
              <a:avLst/>
              <a:gdLst>
                <a:gd name="T0" fmla="*/ 0 w 31256"/>
                <a:gd name="T1" fmla="*/ 0 h 21600"/>
                <a:gd name="T2" fmla="*/ 0 w 31256"/>
                <a:gd name="T3" fmla="*/ 0 h 21600"/>
                <a:gd name="T4" fmla="*/ 0 w 31256"/>
                <a:gd name="T5" fmla="*/ 0 h 21600"/>
                <a:gd name="T6" fmla="*/ 0 60000 65536"/>
                <a:gd name="T7" fmla="*/ 0 60000 65536"/>
                <a:gd name="T8" fmla="*/ 0 60000 65536"/>
                <a:gd name="T9" fmla="*/ 0 w 31256"/>
                <a:gd name="T10" fmla="*/ 0 h 21600"/>
                <a:gd name="T11" fmla="*/ 31256 w 3125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56" h="21600" fill="none" extrusionOk="0">
                  <a:moveTo>
                    <a:pt x="-1" y="2447"/>
                  </a:moveTo>
                  <a:cubicBezTo>
                    <a:pt x="3083" y="839"/>
                    <a:pt x="6509" y="-1"/>
                    <a:pt x="9987" y="0"/>
                  </a:cubicBezTo>
                  <a:cubicBezTo>
                    <a:pt x="20462" y="0"/>
                    <a:pt x="29427" y="7516"/>
                    <a:pt x="31255" y="17831"/>
                  </a:cubicBezTo>
                </a:path>
                <a:path w="31256" h="21600" stroke="0" extrusionOk="0">
                  <a:moveTo>
                    <a:pt x="-1" y="2447"/>
                  </a:moveTo>
                  <a:cubicBezTo>
                    <a:pt x="3083" y="839"/>
                    <a:pt x="6509" y="-1"/>
                    <a:pt x="9987" y="0"/>
                  </a:cubicBezTo>
                  <a:cubicBezTo>
                    <a:pt x="20462" y="0"/>
                    <a:pt x="29427" y="7516"/>
                    <a:pt x="31255" y="17831"/>
                  </a:cubicBezTo>
                  <a:lnTo>
                    <a:pt x="9987" y="21600"/>
                  </a:lnTo>
                  <a:close/>
                </a:path>
              </a:pathLst>
            </a:custGeom>
            <a:grpFill/>
            <a:ln w="12700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5" name="Oval 28">
              <a:extLst>
                <a:ext uri="{FF2B5EF4-FFF2-40B4-BE49-F238E27FC236}">
                  <a16:creationId xmlns:a16="http://schemas.microsoft.com/office/drawing/2014/main" id="{5FC16D6D-37AC-1836-E8DF-A50DD004B00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28633">
              <a:off x="2835" y="1797"/>
              <a:ext cx="91" cy="46"/>
            </a:xfrm>
            <a:prstGeom prst="ellipse">
              <a:avLst/>
            </a:prstGeom>
            <a:grpFill/>
            <a:ln w="12700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Oval 29">
              <a:extLst>
                <a:ext uri="{FF2B5EF4-FFF2-40B4-BE49-F238E27FC236}">
                  <a16:creationId xmlns:a16="http://schemas.microsoft.com/office/drawing/2014/main" id="{9B085896-1C87-80CB-73D4-6765D613A6D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40797">
              <a:off x="2925" y="1842"/>
              <a:ext cx="91" cy="46"/>
            </a:xfrm>
            <a:prstGeom prst="ellipse">
              <a:avLst/>
            </a:prstGeom>
            <a:grpFill/>
            <a:ln w="12700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38" name="Group 24">
            <a:extLst>
              <a:ext uri="{FF2B5EF4-FFF2-40B4-BE49-F238E27FC236}">
                <a16:creationId xmlns:a16="http://schemas.microsoft.com/office/drawing/2014/main" id="{E6669950-F84C-F86B-335D-40C3BDF3F9EC}"/>
              </a:ext>
            </a:extLst>
          </p:cNvPr>
          <p:cNvGrpSpPr>
            <a:grpSpLocks noChangeAspect="1"/>
          </p:cNvGrpSpPr>
          <p:nvPr/>
        </p:nvGrpSpPr>
        <p:grpSpPr bwMode="auto">
          <a:xfrm rot="21244645">
            <a:off x="7334285" y="2873726"/>
            <a:ext cx="612386" cy="346863"/>
            <a:chOff x="4852" y="1216"/>
            <a:chExt cx="867" cy="541"/>
          </a:xfrm>
          <a:solidFill>
            <a:srgbClr val="FFC000"/>
          </a:solidFill>
        </p:grpSpPr>
        <p:grpSp>
          <p:nvGrpSpPr>
            <p:cNvPr id="39" name="Group 25">
              <a:extLst>
                <a:ext uri="{FF2B5EF4-FFF2-40B4-BE49-F238E27FC236}">
                  <a16:creationId xmlns:a16="http://schemas.microsoft.com/office/drawing/2014/main" id="{65F686BA-114F-2851-4972-DE32BC6BD8CD}"/>
                </a:ext>
              </a:extLst>
            </p:cNvPr>
            <p:cNvGrpSpPr>
              <a:grpSpLocks/>
            </p:cNvGrpSpPr>
            <p:nvPr/>
          </p:nvGrpSpPr>
          <p:grpSpPr bwMode="auto">
            <a:xfrm rot="-1192274">
              <a:off x="4852" y="1216"/>
              <a:ext cx="867" cy="541"/>
              <a:chOff x="2753" y="1808"/>
              <a:chExt cx="318" cy="181"/>
            </a:xfrm>
            <a:grpFill/>
          </p:grpSpPr>
          <p:sp>
            <p:nvSpPr>
              <p:cNvPr id="41" name="Rectangle 26">
                <a:extLst>
                  <a:ext uri="{FF2B5EF4-FFF2-40B4-BE49-F238E27FC236}">
                    <a16:creationId xmlns:a16="http://schemas.microsoft.com/office/drawing/2014/main" id="{64B0025F-3A6B-95AE-3551-3DF9D25595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379254">
                <a:off x="2753" y="1808"/>
                <a:ext cx="318" cy="181"/>
              </a:xfrm>
              <a:prstGeom prst="rect">
                <a:avLst/>
              </a:prstGeom>
              <a:grpFill/>
              <a:ln w="12700">
                <a:solidFill>
                  <a:schemeClr val="tx1">
                    <a:alpha val="89000"/>
                  </a:schemeClr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CH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2" name="Oval 28">
                <a:extLst>
                  <a:ext uri="{FF2B5EF4-FFF2-40B4-BE49-F238E27FC236}">
                    <a16:creationId xmlns:a16="http://schemas.microsoft.com/office/drawing/2014/main" id="{229234F8-4256-AE3F-0D1E-6356B8FEB6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428633">
                <a:off x="2833" y="1820"/>
                <a:ext cx="91" cy="46"/>
              </a:xfrm>
              <a:prstGeom prst="ellipse">
                <a:avLst/>
              </a:prstGeom>
              <a:grpFill/>
              <a:ln w="12700">
                <a:solidFill>
                  <a:schemeClr val="tx1">
                    <a:alpha val="89000"/>
                  </a:scheme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CH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3" name="Oval 29">
                <a:extLst>
                  <a:ext uri="{FF2B5EF4-FFF2-40B4-BE49-F238E27FC236}">
                    <a16:creationId xmlns:a16="http://schemas.microsoft.com/office/drawing/2014/main" id="{998AC18A-66C3-F374-EB2C-1D1620F40F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40797">
                <a:off x="2931" y="1868"/>
                <a:ext cx="91" cy="46"/>
              </a:xfrm>
              <a:prstGeom prst="ellipse">
                <a:avLst/>
              </a:prstGeom>
              <a:grpFill/>
              <a:ln w="12700">
                <a:solidFill>
                  <a:schemeClr val="tx1">
                    <a:alpha val="89000"/>
                  </a:scheme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CH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40" name="Line 30">
              <a:extLst>
                <a:ext uri="{FF2B5EF4-FFF2-40B4-BE49-F238E27FC236}">
                  <a16:creationId xmlns:a16="http://schemas.microsoft.com/office/drawing/2014/main" id="{3D162581-4C74-0458-25D9-782E54D7CB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58" y="1554"/>
              <a:ext cx="454" cy="46"/>
            </a:xfrm>
            <a:prstGeom prst="line">
              <a:avLst/>
            </a:prstGeom>
            <a:grpFill/>
            <a:ln w="12700">
              <a:solidFill>
                <a:schemeClr val="tx1">
                  <a:alpha val="89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4" name="Group 18">
            <a:extLst>
              <a:ext uri="{FF2B5EF4-FFF2-40B4-BE49-F238E27FC236}">
                <a16:creationId xmlns:a16="http://schemas.microsoft.com/office/drawing/2014/main" id="{2336365E-6322-83C7-BC10-F860D34BBD2B}"/>
              </a:ext>
            </a:extLst>
          </p:cNvPr>
          <p:cNvGrpSpPr>
            <a:grpSpLocks/>
          </p:cNvGrpSpPr>
          <p:nvPr/>
        </p:nvGrpSpPr>
        <p:grpSpPr bwMode="auto">
          <a:xfrm rot="1551142">
            <a:off x="7152749" y="6032799"/>
            <a:ext cx="555963" cy="364744"/>
            <a:chOff x="2117" y="1788"/>
            <a:chExt cx="363" cy="183"/>
          </a:xfrm>
          <a:solidFill>
            <a:srgbClr val="C00000"/>
          </a:solidFill>
        </p:grpSpPr>
        <p:sp>
          <p:nvSpPr>
            <p:cNvPr id="45" name="Rectangle 19">
              <a:extLst>
                <a:ext uri="{FF2B5EF4-FFF2-40B4-BE49-F238E27FC236}">
                  <a16:creationId xmlns:a16="http://schemas.microsoft.com/office/drawing/2014/main" id="{054B42B1-2ACB-0785-2C1E-9B2DD25E006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039799">
              <a:off x="2117" y="1788"/>
              <a:ext cx="363" cy="181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6" name="Arc 20">
              <a:extLst>
                <a:ext uri="{FF2B5EF4-FFF2-40B4-BE49-F238E27FC236}">
                  <a16:creationId xmlns:a16="http://schemas.microsoft.com/office/drawing/2014/main" id="{2FA0FEE5-1175-6DB8-B575-DCE107F9CF9E}"/>
                </a:ext>
              </a:extLst>
            </p:cNvPr>
            <p:cNvSpPr>
              <a:spLocks/>
            </p:cNvSpPr>
            <p:nvPr/>
          </p:nvSpPr>
          <p:spPr bwMode="auto">
            <a:xfrm rot="11680614" flipV="1">
              <a:off x="2270" y="1880"/>
              <a:ext cx="132" cy="91"/>
            </a:xfrm>
            <a:custGeom>
              <a:avLst/>
              <a:gdLst>
                <a:gd name="T0" fmla="*/ 0 w 31256"/>
                <a:gd name="T1" fmla="*/ 0 h 21600"/>
                <a:gd name="T2" fmla="*/ 0 w 31256"/>
                <a:gd name="T3" fmla="*/ 0 h 21600"/>
                <a:gd name="T4" fmla="*/ 0 w 31256"/>
                <a:gd name="T5" fmla="*/ 0 h 21600"/>
                <a:gd name="T6" fmla="*/ 0 60000 65536"/>
                <a:gd name="T7" fmla="*/ 0 60000 65536"/>
                <a:gd name="T8" fmla="*/ 0 60000 65536"/>
                <a:gd name="T9" fmla="*/ 0 w 31256"/>
                <a:gd name="T10" fmla="*/ 0 h 21600"/>
                <a:gd name="T11" fmla="*/ 31256 w 3125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56" h="21600" fill="none" extrusionOk="0">
                  <a:moveTo>
                    <a:pt x="-1" y="2447"/>
                  </a:moveTo>
                  <a:cubicBezTo>
                    <a:pt x="3083" y="839"/>
                    <a:pt x="6509" y="-1"/>
                    <a:pt x="9987" y="0"/>
                  </a:cubicBezTo>
                  <a:cubicBezTo>
                    <a:pt x="20462" y="0"/>
                    <a:pt x="29427" y="7516"/>
                    <a:pt x="31255" y="17831"/>
                  </a:cubicBezTo>
                </a:path>
                <a:path w="31256" h="21600" stroke="0" extrusionOk="0">
                  <a:moveTo>
                    <a:pt x="-1" y="2447"/>
                  </a:moveTo>
                  <a:cubicBezTo>
                    <a:pt x="3083" y="839"/>
                    <a:pt x="6509" y="-1"/>
                    <a:pt x="9987" y="0"/>
                  </a:cubicBezTo>
                  <a:cubicBezTo>
                    <a:pt x="20462" y="0"/>
                    <a:pt x="29427" y="7516"/>
                    <a:pt x="31255" y="17831"/>
                  </a:cubicBezTo>
                  <a:lnTo>
                    <a:pt x="9987" y="21600"/>
                  </a:lnTo>
                  <a:close/>
                </a:path>
              </a:pathLst>
            </a:custGeom>
            <a:grp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22F5B332-947D-3483-559E-73DF6E44695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635320">
              <a:off x="2154" y="1842"/>
              <a:ext cx="91" cy="46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8" name="Oval 22">
              <a:extLst>
                <a:ext uri="{FF2B5EF4-FFF2-40B4-BE49-F238E27FC236}">
                  <a16:creationId xmlns:a16="http://schemas.microsoft.com/office/drawing/2014/main" id="{A5DD098A-7BA8-7B5A-D724-BF471B5435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13453">
              <a:off x="2290" y="1797"/>
              <a:ext cx="91" cy="46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49" name="Group 18">
            <a:extLst>
              <a:ext uri="{FF2B5EF4-FFF2-40B4-BE49-F238E27FC236}">
                <a16:creationId xmlns:a16="http://schemas.microsoft.com/office/drawing/2014/main" id="{943A1DA7-FF1B-66C8-6E78-E4FF0FE8A1E2}"/>
              </a:ext>
            </a:extLst>
          </p:cNvPr>
          <p:cNvGrpSpPr>
            <a:grpSpLocks/>
          </p:cNvGrpSpPr>
          <p:nvPr/>
        </p:nvGrpSpPr>
        <p:grpSpPr bwMode="auto">
          <a:xfrm rot="1551142">
            <a:off x="7223992" y="4782718"/>
            <a:ext cx="446054" cy="403218"/>
            <a:chOff x="2106" y="1786"/>
            <a:chExt cx="363" cy="181"/>
          </a:xfrm>
          <a:solidFill>
            <a:srgbClr val="FF0000">
              <a:alpha val="34000"/>
            </a:srgbClr>
          </a:solidFill>
        </p:grpSpPr>
        <p:sp>
          <p:nvSpPr>
            <p:cNvPr id="50" name="Rectangle 19">
              <a:extLst>
                <a:ext uri="{FF2B5EF4-FFF2-40B4-BE49-F238E27FC236}">
                  <a16:creationId xmlns:a16="http://schemas.microsoft.com/office/drawing/2014/main" id="{60C32D1A-32EF-0FDB-64D9-6AB46E54A28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560201">
              <a:off x="2106" y="1786"/>
              <a:ext cx="363" cy="18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Arc 20">
              <a:extLst>
                <a:ext uri="{FF2B5EF4-FFF2-40B4-BE49-F238E27FC236}">
                  <a16:creationId xmlns:a16="http://schemas.microsoft.com/office/drawing/2014/main" id="{3B690F8B-2D12-400D-5D54-0AED754797FC}"/>
                </a:ext>
              </a:extLst>
            </p:cNvPr>
            <p:cNvSpPr>
              <a:spLocks/>
            </p:cNvSpPr>
            <p:nvPr/>
          </p:nvSpPr>
          <p:spPr bwMode="auto">
            <a:xfrm rot="21000115" flipV="1">
              <a:off x="2279" y="1904"/>
              <a:ext cx="53" cy="10"/>
            </a:xfrm>
            <a:custGeom>
              <a:avLst/>
              <a:gdLst>
                <a:gd name="T0" fmla="*/ 0 w 31256"/>
                <a:gd name="T1" fmla="*/ 0 h 21600"/>
                <a:gd name="T2" fmla="*/ 0 w 31256"/>
                <a:gd name="T3" fmla="*/ 0 h 21600"/>
                <a:gd name="T4" fmla="*/ 0 w 31256"/>
                <a:gd name="T5" fmla="*/ 0 h 21600"/>
                <a:gd name="T6" fmla="*/ 0 60000 65536"/>
                <a:gd name="T7" fmla="*/ 0 60000 65536"/>
                <a:gd name="T8" fmla="*/ 0 60000 65536"/>
                <a:gd name="T9" fmla="*/ 0 w 31256"/>
                <a:gd name="T10" fmla="*/ 0 h 21600"/>
                <a:gd name="T11" fmla="*/ 31256 w 3125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56" h="21600" fill="none" extrusionOk="0">
                  <a:moveTo>
                    <a:pt x="-1" y="2447"/>
                  </a:moveTo>
                  <a:cubicBezTo>
                    <a:pt x="3083" y="839"/>
                    <a:pt x="6509" y="-1"/>
                    <a:pt x="9987" y="0"/>
                  </a:cubicBezTo>
                  <a:cubicBezTo>
                    <a:pt x="20462" y="0"/>
                    <a:pt x="29427" y="7516"/>
                    <a:pt x="31255" y="17831"/>
                  </a:cubicBezTo>
                </a:path>
                <a:path w="31256" h="21600" stroke="0" extrusionOk="0">
                  <a:moveTo>
                    <a:pt x="-1" y="2447"/>
                  </a:moveTo>
                  <a:cubicBezTo>
                    <a:pt x="3083" y="839"/>
                    <a:pt x="6509" y="-1"/>
                    <a:pt x="9987" y="0"/>
                  </a:cubicBezTo>
                  <a:cubicBezTo>
                    <a:pt x="20462" y="0"/>
                    <a:pt x="29427" y="7516"/>
                    <a:pt x="31255" y="17831"/>
                  </a:cubicBezTo>
                  <a:lnTo>
                    <a:pt x="9987" y="21600"/>
                  </a:ln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2" name="Oval 21">
              <a:extLst>
                <a:ext uri="{FF2B5EF4-FFF2-40B4-BE49-F238E27FC236}">
                  <a16:creationId xmlns:a16="http://schemas.microsoft.com/office/drawing/2014/main" id="{3CBE624E-2431-3A41-27DD-6995C6B5FC9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635320">
              <a:off x="2154" y="1842"/>
              <a:ext cx="91" cy="46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3" name="Oval 22">
              <a:extLst>
                <a:ext uri="{FF2B5EF4-FFF2-40B4-BE49-F238E27FC236}">
                  <a16:creationId xmlns:a16="http://schemas.microsoft.com/office/drawing/2014/main" id="{EBDF20AA-6AC7-6C60-1A5B-A218761D437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13453">
              <a:off x="2290" y="1797"/>
              <a:ext cx="91" cy="46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4" name="Group 24">
            <a:extLst>
              <a:ext uri="{FF2B5EF4-FFF2-40B4-BE49-F238E27FC236}">
                <a16:creationId xmlns:a16="http://schemas.microsoft.com/office/drawing/2014/main" id="{88A18895-89E9-93B0-0574-424B4C43F78B}"/>
              </a:ext>
            </a:extLst>
          </p:cNvPr>
          <p:cNvGrpSpPr>
            <a:grpSpLocks noChangeAspect="1"/>
          </p:cNvGrpSpPr>
          <p:nvPr/>
        </p:nvGrpSpPr>
        <p:grpSpPr bwMode="auto">
          <a:xfrm rot="21244645">
            <a:off x="7226000" y="1727794"/>
            <a:ext cx="584305" cy="345775"/>
            <a:chOff x="4817" y="1193"/>
            <a:chExt cx="867" cy="541"/>
          </a:xfrm>
          <a:solidFill>
            <a:srgbClr val="FFFF00">
              <a:alpha val="96863"/>
            </a:srgbClr>
          </a:solidFill>
        </p:grpSpPr>
        <p:grpSp>
          <p:nvGrpSpPr>
            <p:cNvPr id="55" name="Group 25">
              <a:extLst>
                <a:ext uri="{FF2B5EF4-FFF2-40B4-BE49-F238E27FC236}">
                  <a16:creationId xmlns:a16="http://schemas.microsoft.com/office/drawing/2014/main" id="{790E8EAC-6E3B-F79E-A810-8B93723ED4E7}"/>
                </a:ext>
              </a:extLst>
            </p:cNvPr>
            <p:cNvGrpSpPr>
              <a:grpSpLocks/>
            </p:cNvGrpSpPr>
            <p:nvPr/>
          </p:nvGrpSpPr>
          <p:grpSpPr bwMode="auto">
            <a:xfrm rot="-1192274">
              <a:off x="4817" y="1193"/>
              <a:ext cx="867" cy="541"/>
              <a:chOff x="2744" y="1797"/>
              <a:chExt cx="318" cy="181"/>
            </a:xfrm>
            <a:grpFill/>
          </p:grpSpPr>
          <p:sp>
            <p:nvSpPr>
              <p:cNvPr id="57" name="Rectangle 26">
                <a:extLst>
                  <a:ext uri="{FF2B5EF4-FFF2-40B4-BE49-F238E27FC236}">
                    <a16:creationId xmlns:a16="http://schemas.microsoft.com/office/drawing/2014/main" id="{77BCB581-19B3-5C87-4BA5-6DDFB2E787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379254">
                <a:off x="2744" y="1797"/>
                <a:ext cx="318" cy="181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CH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8" name="Arc 27">
                <a:extLst>
                  <a:ext uri="{FF2B5EF4-FFF2-40B4-BE49-F238E27FC236}">
                    <a16:creationId xmlns:a16="http://schemas.microsoft.com/office/drawing/2014/main" id="{21A21DB5-0C42-3C08-3003-F03B20BA2B53}"/>
                  </a:ext>
                </a:extLst>
              </p:cNvPr>
              <p:cNvSpPr>
                <a:spLocks/>
              </p:cNvSpPr>
              <p:nvPr/>
            </p:nvSpPr>
            <p:spPr bwMode="auto">
              <a:xfrm rot="2980450" flipV="1">
                <a:off x="2835" y="1842"/>
                <a:ext cx="132" cy="91"/>
              </a:xfrm>
              <a:custGeom>
                <a:avLst/>
                <a:gdLst>
                  <a:gd name="T0" fmla="*/ 0 w 31256"/>
                  <a:gd name="T1" fmla="*/ 0 h 21600"/>
                  <a:gd name="T2" fmla="*/ 0 w 31256"/>
                  <a:gd name="T3" fmla="*/ 0 h 21600"/>
                  <a:gd name="T4" fmla="*/ 0 w 31256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1256"/>
                  <a:gd name="T10" fmla="*/ 0 h 21600"/>
                  <a:gd name="T11" fmla="*/ 31256 w 31256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56" h="21600" fill="none" extrusionOk="0">
                    <a:moveTo>
                      <a:pt x="-1" y="2447"/>
                    </a:moveTo>
                    <a:cubicBezTo>
                      <a:pt x="3083" y="839"/>
                      <a:pt x="6509" y="-1"/>
                      <a:pt x="9987" y="0"/>
                    </a:cubicBezTo>
                    <a:cubicBezTo>
                      <a:pt x="20462" y="0"/>
                      <a:pt x="29427" y="7516"/>
                      <a:pt x="31255" y="17831"/>
                    </a:cubicBezTo>
                  </a:path>
                  <a:path w="31256" h="21600" stroke="0" extrusionOk="0">
                    <a:moveTo>
                      <a:pt x="-1" y="2447"/>
                    </a:moveTo>
                    <a:cubicBezTo>
                      <a:pt x="3083" y="839"/>
                      <a:pt x="6509" y="-1"/>
                      <a:pt x="9987" y="0"/>
                    </a:cubicBezTo>
                    <a:cubicBezTo>
                      <a:pt x="20462" y="0"/>
                      <a:pt x="29427" y="7516"/>
                      <a:pt x="31255" y="17831"/>
                    </a:cubicBezTo>
                    <a:lnTo>
                      <a:pt x="9987" y="21600"/>
                    </a:lnTo>
                    <a:close/>
                  </a:path>
                </a:pathLst>
              </a:custGeom>
              <a:grp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CH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9" name="Oval 28">
                <a:extLst>
                  <a:ext uri="{FF2B5EF4-FFF2-40B4-BE49-F238E27FC236}">
                    <a16:creationId xmlns:a16="http://schemas.microsoft.com/office/drawing/2014/main" id="{91CEDA7F-5387-7AA0-12DC-E6D224ACCC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428633">
                <a:off x="2835" y="1797"/>
                <a:ext cx="91" cy="46"/>
              </a:xfrm>
              <a:prstGeom prst="ellipse">
                <a:avLst/>
              </a:prstGeom>
              <a:grp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CH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0" name="Oval 29">
                <a:extLst>
                  <a:ext uri="{FF2B5EF4-FFF2-40B4-BE49-F238E27FC236}">
                    <a16:creationId xmlns:a16="http://schemas.microsoft.com/office/drawing/2014/main" id="{26017C9A-4A2E-D606-4AF0-EDCF9083A4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40797">
                <a:off x="2925" y="1842"/>
                <a:ext cx="91" cy="46"/>
              </a:xfrm>
              <a:prstGeom prst="ellipse">
                <a:avLst/>
              </a:prstGeom>
              <a:grp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CH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 useBgFill="1">
          <p:nvSpPr>
            <p:cNvPr id="56" name="Line 30">
              <a:extLst>
                <a:ext uri="{FF2B5EF4-FFF2-40B4-BE49-F238E27FC236}">
                  <a16:creationId xmlns:a16="http://schemas.microsoft.com/office/drawing/2014/main" id="{53F27E8E-83FB-D98C-D4FB-7215A8C6D8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2" y="1434"/>
              <a:ext cx="454" cy="46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pic>
        <p:nvPicPr>
          <p:cNvPr id="61" name="Grafik 60" descr="Buddha-Silhouette mit einfarbiger Füllung">
            <a:extLst>
              <a:ext uri="{FF2B5EF4-FFF2-40B4-BE49-F238E27FC236}">
                <a16:creationId xmlns:a16="http://schemas.microsoft.com/office/drawing/2014/main" id="{046157B1-E089-8945-76D9-A8BDC9DFD004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8149494" y="896962"/>
            <a:ext cx="520611" cy="520611"/>
          </a:xfrm>
          <a:prstGeom prst="rect">
            <a:avLst/>
          </a:prstGeom>
        </p:spPr>
      </p:pic>
      <p:grpSp>
        <p:nvGrpSpPr>
          <p:cNvPr id="62" name="Group 24">
            <a:extLst>
              <a:ext uri="{FF2B5EF4-FFF2-40B4-BE49-F238E27FC236}">
                <a16:creationId xmlns:a16="http://schemas.microsoft.com/office/drawing/2014/main" id="{E67B6316-D1C9-2CEF-9418-A7D8D074DC4A}"/>
              </a:ext>
            </a:extLst>
          </p:cNvPr>
          <p:cNvGrpSpPr>
            <a:grpSpLocks noChangeAspect="1"/>
          </p:cNvGrpSpPr>
          <p:nvPr/>
        </p:nvGrpSpPr>
        <p:grpSpPr bwMode="auto">
          <a:xfrm rot="21244645">
            <a:off x="7343566" y="2281727"/>
            <a:ext cx="584305" cy="345775"/>
            <a:chOff x="4817" y="1193"/>
            <a:chExt cx="867" cy="541"/>
          </a:xfrm>
          <a:solidFill>
            <a:srgbClr val="FFFF66"/>
          </a:solidFill>
        </p:grpSpPr>
        <p:grpSp>
          <p:nvGrpSpPr>
            <p:cNvPr id="63" name="Group 25">
              <a:extLst>
                <a:ext uri="{FF2B5EF4-FFF2-40B4-BE49-F238E27FC236}">
                  <a16:creationId xmlns:a16="http://schemas.microsoft.com/office/drawing/2014/main" id="{D6DB6543-1499-1335-5DB1-E94E767CFB32}"/>
                </a:ext>
              </a:extLst>
            </p:cNvPr>
            <p:cNvGrpSpPr>
              <a:grpSpLocks/>
            </p:cNvGrpSpPr>
            <p:nvPr/>
          </p:nvGrpSpPr>
          <p:grpSpPr bwMode="auto">
            <a:xfrm rot="-1192274">
              <a:off x="4817" y="1193"/>
              <a:ext cx="867" cy="541"/>
              <a:chOff x="2744" y="1797"/>
              <a:chExt cx="318" cy="181"/>
            </a:xfrm>
            <a:grpFill/>
          </p:grpSpPr>
          <p:sp>
            <p:nvSpPr>
              <p:cNvPr id="65" name="Rectangle 26">
                <a:extLst>
                  <a:ext uri="{FF2B5EF4-FFF2-40B4-BE49-F238E27FC236}">
                    <a16:creationId xmlns:a16="http://schemas.microsoft.com/office/drawing/2014/main" id="{E6296D46-9D8A-ABCB-3C45-16D4B3B044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379254">
                <a:off x="2744" y="1797"/>
                <a:ext cx="318" cy="181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CH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6" name="Arc 27">
                <a:extLst>
                  <a:ext uri="{FF2B5EF4-FFF2-40B4-BE49-F238E27FC236}">
                    <a16:creationId xmlns:a16="http://schemas.microsoft.com/office/drawing/2014/main" id="{59BC948C-6D04-93AC-8382-BDD69616BA43}"/>
                  </a:ext>
                </a:extLst>
              </p:cNvPr>
              <p:cNvSpPr>
                <a:spLocks/>
              </p:cNvSpPr>
              <p:nvPr/>
            </p:nvSpPr>
            <p:spPr bwMode="auto">
              <a:xfrm rot="2980450" flipV="1">
                <a:off x="2838" y="1843"/>
                <a:ext cx="132" cy="83"/>
              </a:xfrm>
              <a:custGeom>
                <a:avLst/>
                <a:gdLst>
                  <a:gd name="T0" fmla="*/ 0 w 31256"/>
                  <a:gd name="T1" fmla="*/ 0 h 21600"/>
                  <a:gd name="T2" fmla="*/ 0 w 31256"/>
                  <a:gd name="T3" fmla="*/ 0 h 21600"/>
                  <a:gd name="T4" fmla="*/ 0 w 31256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1256"/>
                  <a:gd name="T10" fmla="*/ 0 h 21600"/>
                  <a:gd name="T11" fmla="*/ 31256 w 31256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56" h="21600" fill="none" extrusionOk="0">
                    <a:moveTo>
                      <a:pt x="-1" y="2447"/>
                    </a:moveTo>
                    <a:cubicBezTo>
                      <a:pt x="3083" y="839"/>
                      <a:pt x="6509" y="-1"/>
                      <a:pt x="9987" y="0"/>
                    </a:cubicBezTo>
                    <a:cubicBezTo>
                      <a:pt x="20462" y="0"/>
                      <a:pt x="29427" y="7516"/>
                      <a:pt x="31255" y="17831"/>
                    </a:cubicBezTo>
                  </a:path>
                  <a:path w="31256" h="21600" stroke="0" extrusionOk="0">
                    <a:moveTo>
                      <a:pt x="-1" y="2447"/>
                    </a:moveTo>
                    <a:cubicBezTo>
                      <a:pt x="3083" y="839"/>
                      <a:pt x="6509" y="-1"/>
                      <a:pt x="9987" y="0"/>
                    </a:cubicBezTo>
                    <a:cubicBezTo>
                      <a:pt x="20462" y="0"/>
                      <a:pt x="29427" y="7516"/>
                      <a:pt x="31255" y="17831"/>
                    </a:cubicBezTo>
                    <a:lnTo>
                      <a:pt x="9987" y="21600"/>
                    </a:lnTo>
                    <a:close/>
                  </a:path>
                </a:pathLst>
              </a:custGeom>
              <a:grp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CH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7" name="Oval 28">
                <a:extLst>
                  <a:ext uri="{FF2B5EF4-FFF2-40B4-BE49-F238E27FC236}">
                    <a16:creationId xmlns:a16="http://schemas.microsoft.com/office/drawing/2014/main" id="{96A2445C-BC8F-AE40-5055-EFB63665BA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428633">
                <a:off x="2835" y="1797"/>
                <a:ext cx="91" cy="46"/>
              </a:xfrm>
              <a:prstGeom prst="ellipse">
                <a:avLst/>
              </a:prstGeom>
              <a:grp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CH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8" name="Oval 29">
                <a:extLst>
                  <a:ext uri="{FF2B5EF4-FFF2-40B4-BE49-F238E27FC236}">
                    <a16:creationId xmlns:a16="http://schemas.microsoft.com/office/drawing/2014/main" id="{003AF70E-2088-E714-6699-ABEDD2C049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40797">
                <a:off x="2925" y="1842"/>
                <a:ext cx="91" cy="46"/>
              </a:xfrm>
              <a:prstGeom prst="ellipse">
                <a:avLst/>
              </a:prstGeom>
              <a:grp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CH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 useBgFill="1">
          <p:nvSpPr>
            <p:cNvPr id="64" name="Line 30">
              <a:extLst>
                <a:ext uri="{FF2B5EF4-FFF2-40B4-BE49-F238E27FC236}">
                  <a16:creationId xmlns:a16="http://schemas.microsoft.com/office/drawing/2014/main" id="{F08BC40B-8352-BCC2-9E55-E3C23D35D3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2" y="1434"/>
              <a:ext cx="454" cy="46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69" name="Group 18">
            <a:extLst>
              <a:ext uri="{FF2B5EF4-FFF2-40B4-BE49-F238E27FC236}">
                <a16:creationId xmlns:a16="http://schemas.microsoft.com/office/drawing/2014/main" id="{FB9C9620-1528-A2C0-BBD8-524A4A5201D2}"/>
              </a:ext>
            </a:extLst>
          </p:cNvPr>
          <p:cNvGrpSpPr>
            <a:grpSpLocks/>
          </p:cNvGrpSpPr>
          <p:nvPr/>
        </p:nvGrpSpPr>
        <p:grpSpPr bwMode="auto">
          <a:xfrm rot="1551142">
            <a:off x="7246037" y="5353794"/>
            <a:ext cx="446054" cy="443540"/>
            <a:chOff x="2116" y="1789"/>
            <a:chExt cx="363" cy="181"/>
          </a:xfrm>
          <a:solidFill>
            <a:srgbClr val="FF9999"/>
          </a:solidFill>
        </p:grpSpPr>
        <p:sp>
          <p:nvSpPr>
            <p:cNvPr id="70" name="Rectangle 19">
              <a:extLst>
                <a:ext uri="{FF2B5EF4-FFF2-40B4-BE49-F238E27FC236}">
                  <a16:creationId xmlns:a16="http://schemas.microsoft.com/office/drawing/2014/main" id="{4CF4177A-5171-3F72-3D02-15637DF95C1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039799">
              <a:off x="2116" y="1789"/>
              <a:ext cx="363" cy="18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1" name="Arc 20">
              <a:extLst>
                <a:ext uri="{FF2B5EF4-FFF2-40B4-BE49-F238E27FC236}">
                  <a16:creationId xmlns:a16="http://schemas.microsoft.com/office/drawing/2014/main" id="{68216F13-1B71-9F0D-99EB-110214058A23}"/>
                </a:ext>
              </a:extLst>
            </p:cNvPr>
            <p:cNvSpPr>
              <a:spLocks/>
            </p:cNvSpPr>
            <p:nvPr/>
          </p:nvSpPr>
          <p:spPr bwMode="auto">
            <a:xfrm rot="11029245" flipV="1">
              <a:off x="2283" y="1902"/>
              <a:ext cx="79" cy="29"/>
            </a:xfrm>
            <a:custGeom>
              <a:avLst/>
              <a:gdLst>
                <a:gd name="T0" fmla="*/ 0 w 31256"/>
                <a:gd name="T1" fmla="*/ 0 h 21600"/>
                <a:gd name="T2" fmla="*/ 0 w 31256"/>
                <a:gd name="T3" fmla="*/ 0 h 21600"/>
                <a:gd name="T4" fmla="*/ 0 w 31256"/>
                <a:gd name="T5" fmla="*/ 0 h 21600"/>
                <a:gd name="T6" fmla="*/ 0 60000 65536"/>
                <a:gd name="T7" fmla="*/ 0 60000 65536"/>
                <a:gd name="T8" fmla="*/ 0 60000 65536"/>
                <a:gd name="T9" fmla="*/ 0 w 31256"/>
                <a:gd name="T10" fmla="*/ 0 h 21600"/>
                <a:gd name="T11" fmla="*/ 31256 w 3125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56" h="21600" fill="none" extrusionOk="0">
                  <a:moveTo>
                    <a:pt x="-1" y="2447"/>
                  </a:moveTo>
                  <a:cubicBezTo>
                    <a:pt x="3083" y="839"/>
                    <a:pt x="6509" y="-1"/>
                    <a:pt x="9987" y="0"/>
                  </a:cubicBezTo>
                  <a:cubicBezTo>
                    <a:pt x="20462" y="0"/>
                    <a:pt x="29427" y="7516"/>
                    <a:pt x="31255" y="17831"/>
                  </a:cubicBezTo>
                </a:path>
                <a:path w="31256" h="21600" stroke="0" extrusionOk="0">
                  <a:moveTo>
                    <a:pt x="-1" y="2447"/>
                  </a:moveTo>
                  <a:cubicBezTo>
                    <a:pt x="3083" y="839"/>
                    <a:pt x="6509" y="-1"/>
                    <a:pt x="9987" y="0"/>
                  </a:cubicBezTo>
                  <a:cubicBezTo>
                    <a:pt x="20462" y="0"/>
                    <a:pt x="29427" y="7516"/>
                    <a:pt x="31255" y="17831"/>
                  </a:cubicBezTo>
                  <a:lnTo>
                    <a:pt x="9987" y="21600"/>
                  </a:ln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2" name="Oval 21">
              <a:extLst>
                <a:ext uri="{FF2B5EF4-FFF2-40B4-BE49-F238E27FC236}">
                  <a16:creationId xmlns:a16="http://schemas.microsoft.com/office/drawing/2014/main" id="{6C802509-AF08-A91C-A8EF-C686AFC01E7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635320">
              <a:off x="2154" y="1842"/>
              <a:ext cx="91" cy="46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3" name="Oval 22">
              <a:extLst>
                <a:ext uri="{FF2B5EF4-FFF2-40B4-BE49-F238E27FC236}">
                  <a16:creationId xmlns:a16="http://schemas.microsoft.com/office/drawing/2014/main" id="{BF09B742-C3F5-8659-DCE2-26721383ADA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13453">
              <a:off x="2290" y="1797"/>
              <a:ext cx="91" cy="46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74" name="Arc 7">
            <a:extLst>
              <a:ext uri="{FF2B5EF4-FFF2-40B4-BE49-F238E27FC236}">
                <a16:creationId xmlns:a16="http://schemas.microsoft.com/office/drawing/2014/main" id="{C2D25D59-E4E3-3B86-DDD3-B9D9E33C3F21}"/>
              </a:ext>
            </a:extLst>
          </p:cNvPr>
          <p:cNvSpPr/>
          <p:nvPr/>
        </p:nvSpPr>
        <p:spPr>
          <a:xfrm rot="16427924">
            <a:off x="1994260" y="5750183"/>
            <a:ext cx="609263" cy="961891"/>
          </a:xfrm>
          <a:prstGeom prst="arc">
            <a:avLst>
              <a:gd name="adj1" fmla="val 16733914"/>
              <a:gd name="adj2" fmla="val 4520556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75" name="Arrow: Up-Down 23">
            <a:extLst>
              <a:ext uri="{FF2B5EF4-FFF2-40B4-BE49-F238E27FC236}">
                <a16:creationId xmlns:a16="http://schemas.microsoft.com/office/drawing/2014/main" id="{0E320F70-A54F-5815-13B6-F780F9167FB4}"/>
              </a:ext>
            </a:extLst>
          </p:cNvPr>
          <p:cNvSpPr/>
          <p:nvPr/>
        </p:nvSpPr>
        <p:spPr>
          <a:xfrm rot="5400000">
            <a:off x="2260785" y="5870316"/>
            <a:ext cx="171344" cy="994700"/>
          </a:xfrm>
          <a:prstGeom prst="upDownArrow">
            <a:avLst/>
          </a:prstGeom>
          <a:solidFill>
            <a:srgbClr val="FEEC0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95675619"/>
      </p:ext>
    </p:extLst>
  </p:cSld>
  <p:clrMapOvr>
    <a:masterClrMapping/>
  </p:clrMapOvr>
</p:sld>
</file>

<file path=ppt/theme/theme1.xml><?xml version="1.0" encoding="utf-8"?>
<a:theme xmlns:a="http://schemas.openxmlformats.org/drawingml/2006/main" name="3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0</Words>
  <Application>Microsoft Office PowerPoint</Application>
  <PresentationFormat>Bildschirmpräsentation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3_Benutzerdefiniertes Design</vt:lpstr>
      <vt:lpstr>5_Standarddesign</vt:lpstr>
      <vt:lpstr>Benutzerdefiniertes Design</vt:lpstr>
      <vt:lpstr>PowerPoint-Präsentation</vt:lpstr>
    </vt:vector>
  </TitlesOfParts>
  <Company>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Psychotherapie mit Persönlichkeitsanteile Integrative Arbeit mit Persönlichkeitsanteilen Vom Symptom zum inneren Dialog</dc:title>
  <dc:creator>Dominik Schoenborn</dc:creator>
  <cp:lastModifiedBy>Erwin Lichtenegger</cp:lastModifiedBy>
  <cp:revision>1140</cp:revision>
  <cp:lastPrinted>2025-04-18T08:25:22Z</cp:lastPrinted>
  <dcterms:created xsi:type="dcterms:W3CDTF">2008-03-02T19:45:58Z</dcterms:created>
  <dcterms:modified xsi:type="dcterms:W3CDTF">2025-11-09T20:36:56Z</dcterms:modified>
</cp:coreProperties>
</file>